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8BDE8-D7F3-4DF9-8723-DB332C497E80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25972-CA8D-4DB5-8194-B86AE44A85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5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2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49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27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9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2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4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00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18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5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00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8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A30C8-76A2-49CC-A4EA-857DFCDC26A5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78F11-7D46-4BC2-85B1-85261F95F0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0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으로 텍스트 생성하기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시퀀스 데이터 생성 방법</a:t>
            </a:r>
            <a:endParaRPr lang="en-US" altLang="ko-KR" dirty="0"/>
          </a:p>
          <a:p>
            <a:r>
              <a:rPr lang="ko-KR" altLang="en-US" dirty="0"/>
              <a:t>텍스트 생성을 예로 들어 시퀀스 데이터 생성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AAF6B77-8A57-489E-9928-6DA9649FE3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9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55"/>
    </mc:Choice>
    <mc:Fallback>
      <p:transition spd="slow" advTm="35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835" y="600892"/>
            <a:ext cx="100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언어 모델 훈련과 샘플링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35" y="970224"/>
            <a:ext cx="5342708" cy="16414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6835" y="2795452"/>
            <a:ext cx="701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확률 분포의 가중치를 조정하고 새로운 글자의 인덱스를 추출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2B398B3-7C22-4167-B29E-3CCEAAE9C8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13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31"/>
    </mc:Choice>
    <mc:Fallback>
      <p:transition spd="slow" advTm="51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2" x="0" y="0"/>
        </p14:tracePtLst>
        <p14:tracePtLst>
          <p14:tracePt t="30572" x="3411538" y="6188075"/>
          <p14:tracePt t="33099" x="112713" y="4868863"/>
          <p14:tracePt t="33107" x="200025" y="5030788"/>
          <p14:tracePt t="33115" x="350838" y="5268913"/>
          <p14:tracePt t="33123" x="450850" y="5456238"/>
          <p14:tracePt t="33131" x="550863" y="5681663"/>
          <p14:tracePt t="33139" x="663575" y="5819775"/>
          <p14:tracePt t="33146" x="738188" y="5945188"/>
          <p14:tracePt t="33155" x="801688" y="6045200"/>
          <p14:tracePt t="33163" x="825500" y="6094413"/>
          <p14:tracePt t="33171" x="850900" y="6145213"/>
          <p14:tracePt t="33179" x="876300" y="6207125"/>
          <p14:tracePt t="33187" x="901700" y="6269038"/>
          <p14:tracePt t="33195" x="914400" y="6307138"/>
          <p14:tracePt t="33203" x="925513" y="6345238"/>
          <p14:tracePt t="33211" x="925513" y="6370638"/>
          <p14:tracePt t="33219" x="925513" y="6394450"/>
          <p14:tracePt t="33227" x="925513" y="6407150"/>
          <p14:tracePt t="33235" x="925513" y="6419850"/>
          <p14:tracePt t="33363" x="938213" y="6419850"/>
          <p14:tracePt t="33371" x="950913" y="6419850"/>
          <p14:tracePt t="33378" x="963613" y="6357938"/>
          <p14:tracePt t="33386" x="976313" y="6294438"/>
          <p14:tracePt t="33395" x="1001713" y="6207125"/>
          <p14:tracePt t="33403" x="1001713" y="6157913"/>
          <p14:tracePt t="33411" x="1014413" y="6094413"/>
          <p14:tracePt t="33419" x="1014413" y="6045200"/>
          <p14:tracePt t="33427" x="1014413" y="5994400"/>
          <p14:tracePt t="33435" x="1027113" y="5956300"/>
          <p14:tracePt t="33443" x="1027113" y="5932488"/>
          <p14:tracePt t="33451" x="1027113" y="5881688"/>
          <p14:tracePt t="33459" x="1027113" y="5856288"/>
          <p14:tracePt t="33467" x="1027113" y="5819775"/>
          <p14:tracePt t="33475" x="1050925" y="5807075"/>
          <p14:tracePt t="33483" x="1050925" y="5781675"/>
          <p14:tracePt t="33491" x="1050925" y="5768975"/>
          <p14:tracePt t="33498" x="1050925" y="5743575"/>
          <p14:tracePt t="33747" x="1050925" y="5732463"/>
          <p14:tracePt t="33755" x="1050925" y="5681663"/>
          <p14:tracePt t="33763" x="1050925" y="5630863"/>
          <p14:tracePt t="33771" x="1038225" y="5607050"/>
          <p14:tracePt t="33779" x="1014413" y="5556250"/>
          <p14:tracePt t="33787" x="989013" y="5481638"/>
          <p14:tracePt t="33795" x="950913" y="5394325"/>
          <p14:tracePt t="33803" x="914400" y="5305425"/>
          <p14:tracePt t="33811" x="838200" y="5194300"/>
          <p14:tracePt t="33819" x="801688" y="5081588"/>
          <p14:tracePt t="33827" x="750888" y="4968875"/>
          <p14:tracePt t="33835" x="725488" y="4868863"/>
          <p14:tracePt t="33843" x="676275" y="4730750"/>
          <p14:tracePt t="33851" x="663575" y="4592638"/>
          <p14:tracePt t="33860" x="663575" y="4479925"/>
          <p14:tracePt t="33867" x="663575" y="4354513"/>
          <p14:tracePt t="33875" x="663575" y="4230688"/>
          <p14:tracePt t="33883" x="663575" y="4117975"/>
          <p14:tracePt t="33891" x="663575" y="3992563"/>
          <p14:tracePt t="33899" x="676275" y="3905250"/>
          <p14:tracePt t="33908" x="688975" y="3816350"/>
          <p14:tracePt t="33915" x="701675" y="3754438"/>
          <p14:tracePt t="33924" x="738188" y="3679825"/>
          <p14:tracePt t="33931" x="750888" y="3603625"/>
          <p14:tracePt t="33941" x="801688" y="3529013"/>
          <p14:tracePt t="33947" x="825500" y="3454400"/>
          <p14:tracePt t="33955" x="863600" y="3367088"/>
          <p14:tracePt t="33962" x="901700" y="3278188"/>
          <p14:tracePt t="33971" x="950913" y="3216275"/>
          <p14:tracePt t="33979" x="1001713" y="3141663"/>
          <p14:tracePt t="33987" x="1038225" y="3041650"/>
          <p14:tracePt t="33995" x="1114425" y="2928938"/>
          <p14:tracePt t="34003" x="1127125" y="2865438"/>
          <p14:tracePt t="34011" x="1176338" y="2790825"/>
          <p14:tracePt t="34019" x="1201738" y="2716213"/>
          <p14:tracePt t="34027" x="1227138" y="2665413"/>
          <p14:tracePt t="34035" x="1239838" y="2627313"/>
          <p14:tracePt t="34042" x="1252538" y="2603500"/>
          <p14:tracePt t="34051" x="1276350" y="2565400"/>
          <p14:tracePt t="34059" x="1276350" y="2540000"/>
          <p14:tracePt t="34067" x="1276350" y="2490788"/>
          <p14:tracePt t="34075" x="1289050" y="2465388"/>
          <p14:tracePt t="34083" x="1289050" y="2414588"/>
          <p14:tracePt t="34091" x="1314450" y="2352675"/>
          <p14:tracePt t="34099" x="1339850" y="2314575"/>
          <p14:tracePt t="34107" x="1352550" y="2252663"/>
          <p14:tracePt t="34115" x="1363663" y="2214563"/>
          <p14:tracePt t="34124" x="1363663" y="2201863"/>
          <p14:tracePt t="34131" x="1363663" y="2178050"/>
          <p14:tracePt t="34141" x="1376363" y="2152650"/>
          <p14:tracePt t="34371" x="1363663" y="2139950"/>
          <p14:tracePt t="34378" x="1352550" y="2139950"/>
          <p14:tracePt t="34387" x="1314450" y="2127250"/>
          <p14:tracePt t="34395" x="1301750" y="2114550"/>
          <p14:tracePt t="34403" x="1252538" y="2089150"/>
          <p14:tracePt t="34411" x="1227138" y="2065338"/>
          <p14:tracePt t="34419" x="1214438" y="2052638"/>
          <p14:tracePt t="34427" x="1201738" y="2027238"/>
          <p14:tracePt t="34435" x="1189038" y="2001838"/>
          <p14:tracePt t="34443" x="1189038" y="1989138"/>
          <p14:tracePt t="34451" x="1189038" y="1965325"/>
          <p14:tracePt t="34459" x="1163638" y="1939925"/>
          <p14:tracePt t="34467" x="1163638" y="1901825"/>
          <p14:tracePt t="34475" x="1150938" y="1876425"/>
          <p14:tracePt t="34483" x="1150938" y="1865313"/>
          <p14:tracePt t="34491" x="1150938" y="1827213"/>
          <p14:tracePt t="34499" x="1150938" y="1814513"/>
          <p14:tracePt t="34508" x="1150938" y="1776413"/>
          <p14:tracePt t="34523" x="1150938" y="1765300"/>
          <p14:tracePt t="34643" x="1139825" y="1765300"/>
          <p14:tracePt t="34658" x="1127125" y="1776413"/>
          <p14:tracePt t="34667" x="1127125" y="1801813"/>
          <p14:tracePt t="34675" x="1114425" y="1852613"/>
          <p14:tracePt t="34683" x="1114425" y="1865313"/>
          <p14:tracePt t="34691" x="1101725" y="1889125"/>
          <p14:tracePt t="34699" x="1101725" y="1914525"/>
          <p14:tracePt t="34708" x="1089025" y="1914525"/>
          <p14:tracePt t="34714" x="1076325" y="1939925"/>
          <p14:tracePt t="34723" x="1050925" y="1952625"/>
          <p14:tracePt t="34730" x="1050925" y="1965325"/>
          <p14:tracePt t="34739" x="1027113" y="1965325"/>
          <p14:tracePt t="34746" x="1014413" y="1978025"/>
          <p14:tracePt t="34762" x="1001713" y="1989138"/>
          <p14:tracePt t="34771" x="989013" y="2001838"/>
          <p14:tracePt t="34803" x="989013" y="2014538"/>
          <p14:tracePt t="34810" x="989013" y="2027238"/>
          <p14:tracePt t="34819" x="976313" y="2065338"/>
          <p14:tracePt t="34826" x="976313" y="2078038"/>
          <p14:tracePt t="34834" x="976313" y="2127250"/>
          <p14:tracePt t="34842" x="976313" y="2165350"/>
          <p14:tracePt t="34850" x="976313" y="2214563"/>
          <p14:tracePt t="34859" x="976313" y="2252663"/>
          <p14:tracePt t="34867" x="976313" y="2314575"/>
          <p14:tracePt t="34875" x="976313" y="2365375"/>
          <p14:tracePt t="34883" x="1001713" y="2439988"/>
          <p14:tracePt t="34891" x="1038225" y="2516188"/>
          <p14:tracePt t="34899" x="1089025" y="2590800"/>
          <p14:tracePt t="34907" x="1150938" y="2665413"/>
          <p14:tracePt t="34915" x="1214438" y="2728913"/>
          <p14:tracePt t="34924" x="1289050" y="2790825"/>
          <p14:tracePt t="34931" x="1339850" y="2816225"/>
          <p14:tracePt t="34939" x="1376363" y="2828925"/>
          <p14:tracePt t="34947" x="1414463" y="2852738"/>
          <p14:tracePt t="34956" x="1465263" y="2865438"/>
          <p14:tracePt t="34963" x="1489075" y="2865438"/>
          <p14:tracePt t="34973" x="1527175" y="2865438"/>
          <p14:tracePt t="34979" x="1565275" y="2865438"/>
          <p14:tracePt t="34987" x="1614488" y="2865438"/>
          <p14:tracePt t="34995" x="1627188" y="2865438"/>
          <p14:tracePt t="35003" x="1677988" y="2865438"/>
          <p14:tracePt t="35010" x="1765300" y="2852738"/>
          <p14:tracePt t="35019" x="1814513" y="2828925"/>
          <p14:tracePt t="35027" x="1890713" y="2803525"/>
          <p14:tracePt t="35035" x="1965325" y="2778125"/>
          <p14:tracePt t="35043" x="2039938" y="2765425"/>
          <p14:tracePt t="35051" x="2127250" y="2728913"/>
          <p14:tracePt t="35059" x="2190750" y="2728913"/>
          <p14:tracePt t="35067" x="2278063" y="2716213"/>
          <p14:tracePt t="35075" x="2328863" y="2716213"/>
          <p14:tracePt t="35083" x="2403475" y="2716213"/>
          <p14:tracePt t="35091" x="2441575" y="2716213"/>
          <p14:tracePt t="35139" x="2465388" y="2716213"/>
          <p14:tracePt t="35147" x="2541588" y="2716213"/>
          <p14:tracePt t="35155" x="2616200" y="2716213"/>
          <p14:tracePt t="35163" x="2703513" y="2716213"/>
          <p14:tracePt t="35172" x="2816225" y="2716213"/>
          <p14:tracePt t="35179" x="2903538" y="2716213"/>
          <p14:tracePt t="35187" x="3016250" y="2716213"/>
          <p14:tracePt t="35195" x="3128963" y="2716213"/>
          <p14:tracePt t="35203" x="3192463" y="2716213"/>
          <p14:tracePt t="35211" x="3279775" y="2740025"/>
          <p14:tracePt t="35219" x="3379788" y="2752725"/>
          <p14:tracePt t="35227" x="3467100" y="2765425"/>
          <p14:tracePt t="35235" x="3592513" y="2790825"/>
          <p14:tracePt t="35243" x="3692525" y="2803525"/>
          <p14:tracePt t="35250" x="3792538" y="2816225"/>
          <p14:tracePt t="35259" x="3879850" y="2816225"/>
          <p14:tracePt t="35266" x="3956050" y="2816225"/>
          <p14:tracePt t="35275" x="4030663" y="2816225"/>
          <p14:tracePt t="35282" x="4130675" y="2828925"/>
          <p14:tracePt t="35291" x="4217988" y="2828925"/>
          <p14:tracePt t="35298" x="4318000" y="2828925"/>
          <p14:tracePt t="35307" x="4406900" y="2828925"/>
          <p14:tracePt t="35315" x="4481513" y="2828925"/>
          <p14:tracePt t="35323" x="4568825" y="2828925"/>
          <p14:tracePt t="35331" x="4630738" y="2828925"/>
          <p14:tracePt t="35340" x="4732338" y="2828925"/>
          <p14:tracePt t="35347" x="4856163" y="2828925"/>
          <p14:tracePt t="35356" x="4956175" y="2828925"/>
          <p14:tracePt t="35363" x="5081588" y="2828925"/>
          <p14:tracePt t="35372" x="5219700" y="2828925"/>
          <p14:tracePt t="35379" x="5332413" y="2828925"/>
          <p14:tracePt t="35387" x="5457825" y="2828925"/>
          <p14:tracePt t="35395" x="5557838" y="2828925"/>
          <p14:tracePt t="35403" x="5657850" y="2828925"/>
          <p14:tracePt t="35411" x="5757863" y="2828925"/>
          <p14:tracePt t="35419" x="5821363" y="2828925"/>
          <p14:tracePt t="35427" x="5870575" y="2828925"/>
          <p14:tracePt t="35435" x="5921375" y="2828925"/>
          <p14:tracePt t="35443" x="5932488" y="2828925"/>
          <p14:tracePt t="35451" x="5957888" y="2828925"/>
          <p14:tracePt t="35523" x="5970588" y="2828925"/>
          <p14:tracePt t="35530" x="5970588" y="2803525"/>
          <p14:tracePt t="35539" x="5983288" y="2778125"/>
          <p14:tracePt t="35546" x="5995988" y="2752725"/>
          <p14:tracePt t="35555" x="5995988" y="2716213"/>
          <p14:tracePt t="35563" x="5995988" y="2652713"/>
          <p14:tracePt t="35572" x="5995988" y="2590800"/>
          <p14:tracePt t="35578" x="5995988" y="2490788"/>
          <p14:tracePt t="35589" x="5995988" y="2427288"/>
          <p14:tracePt t="35595" x="5995988" y="2327275"/>
          <p14:tracePt t="35603" x="5995988" y="2227263"/>
          <p14:tracePt t="35611" x="5995988" y="2089150"/>
          <p14:tracePt t="35619" x="5995988" y="1989138"/>
          <p14:tracePt t="35627" x="5995988" y="1901825"/>
          <p14:tracePt t="35635" x="5970588" y="1776413"/>
          <p14:tracePt t="35643" x="5945188" y="1689100"/>
          <p14:tracePt t="35651" x="5932488" y="1614488"/>
          <p14:tracePt t="35659" x="5895975" y="1539875"/>
          <p14:tracePt t="35667" x="5883275" y="1463675"/>
          <p14:tracePt t="35675" x="5870575" y="1427163"/>
          <p14:tracePt t="35683" x="5832475" y="1376363"/>
          <p14:tracePt t="35691" x="5821363" y="1339850"/>
          <p14:tracePt t="35699" x="5795963" y="1276350"/>
          <p14:tracePt t="35707" x="5770563" y="1263650"/>
          <p14:tracePt t="35715" x="5757863" y="1214438"/>
          <p14:tracePt t="35723" x="5732463" y="1189038"/>
          <p14:tracePt t="35730" x="5719763" y="1176338"/>
          <p14:tracePt t="35739" x="5695950" y="1150938"/>
          <p14:tracePt t="35747" x="5695950" y="1138238"/>
          <p14:tracePt t="35755" x="5683250" y="1125538"/>
          <p14:tracePt t="35763" x="5670550" y="1125538"/>
          <p14:tracePt t="35772" x="5657850" y="1125538"/>
          <p14:tracePt t="35779" x="5645150" y="1125538"/>
          <p14:tracePt t="35791" x="5607050" y="1125538"/>
          <p14:tracePt t="35795" x="5583238" y="1114425"/>
          <p14:tracePt t="35803" x="5532438" y="1114425"/>
          <p14:tracePt t="35811" x="5483225" y="1114425"/>
          <p14:tracePt t="35819" x="5394325" y="1114425"/>
          <p14:tracePt t="35827" x="5307013" y="1114425"/>
          <p14:tracePt t="35835" x="5207000" y="1089025"/>
          <p14:tracePt t="35843" x="5094288" y="1089025"/>
          <p14:tracePt t="35851" x="4945063" y="1076325"/>
          <p14:tracePt t="35859" x="4794250" y="1063625"/>
          <p14:tracePt t="35867" x="4606925" y="1063625"/>
          <p14:tracePt t="35875" x="4394200" y="1014413"/>
          <p14:tracePt t="35883" x="4192588" y="989013"/>
          <p14:tracePt t="35891" x="3956050" y="989013"/>
          <p14:tracePt t="35899" x="3779838" y="989013"/>
          <p14:tracePt t="35907" x="3605213" y="976313"/>
          <p14:tracePt t="35914" x="3441700" y="938213"/>
          <p14:tracePt t="35923" x="3279775" y="938213"/>
          <p14:tracePt t="35931" x="3092450" y="912813"/>
          <p14:tracePt t="35939" x="2916238" y="901700"/>
          <p14:tracePt t="35947" x="2741613" y="901700"/>
          <p14:tracePt t="35955" x="2590800" y="901700"/>
          <p14:tracePt t="35962" x="2441575" y="901700"/>
          <p14:tracePt t="35971" x="2303463" y="901700"/>
          <p14:tracePt t="35979" x="2178050" y="901700"/>
          <p14:tracePt t="35989" x="2052638" y="901700"/>
          <p14:tracePt t="35995" x="1939925" y="901700"/>
          <p14:tracePt t="36003" x="1839913" y="901700"/>
          <p14:tracePt t="36010" x="1739900" y="901700"/>
          <p14:tracePt t="36019" x="1677988" y="901700"/>
          <p14:tracePt t="36027" x="1601788" y="901700"/>
          <p14:tracePt t="36035" x="1552575" y="925513"/>
          <p14:tracePt t="36043" x="1489075" y="925513"/>
          <p14:tracePt t="36051" x="1439863" y="938213"/>
          <p14:tracePt t="36059" x="1352550" y="950913"/>
          <p14:tracePt t="36067" x="1289050" y="950913"/>
          <p14:tracePt t="36075" x="1214438" y="976313"/>
          <p14:tracePt t="36083" x="1176338" y="989013"/>
          <p14:tracePt t="36091" x="1127125" y="989013"/>
          <p14:tracePt t="36098" x="1089025" y="989013"/>
          <p14:tracePt t="36107" x="1050925" y="1001713"/>
          <p14:tracePt t="36123" x="1027113" y="1001713"/>
          <p14:tracePt t="36251" x="1014413" y="1001713"/>
          <p14:tracePt t="36259" x="1001713" y="1025525"/>
          <p14:tracePt t="36267" x="1001713" y="1063625"/>
          <p14:tracePt t="36275" x="976313" y="1089025"/>
          <p14:tracePt t="36283" x="976313" y="1125538"/>
          <p14:tracePt t="36291" x="963613" y="1138238"/>
          <p14:tracePt t="36298" x="938213" y="1189038"/>
          <p14:tracePt t="36307" x="938213" y="1214438"/>
          <p14:tracePt t="36315" x="925513" y="1250950"/>
          <p14:tracePt t="36322" x="914400" y="1289050"/>
          <p14:tracePt t="36331" x="889000" y="1327150"/>
          <p14:tracePt t="36339" x="889000" y="1363663"/>
          <p14:tracePt t="36346" x="889000" y="1414463"/>
          <p14:tracePt t="36355" x="889000" y="1463675"/>
          <p14:tracePt t="36363" x="889000" y="1527175"/>
          <p14:tracePt t="36371" x="889000" y="1576388"/>
          <p14:tracePt t="36379" x="889000" y="1639888"/>
          <p14:tracePt t="36387" x="889000" y="1689100"/>
          <p14:tracePt t="36394" x="889000" y="1739900"/>
          <p14:tracePt t="36404" x="889000" y="1827213"/>
          <p14:tracePt t="36411" x="889000" y="1889125"/>
          <p14:tracePt t="36419" x="889000" y="1965325"/>
          <p14:tracePt t="36427" x="889000" y="2052638"/>
          <p14:tracePt t="36435" x="889000" y="2127250"/>
          <p14:tracePt t="36442" x="889000" y="2214563"/>
          <p14:tracePt t="36450" x="914400" y="2327275"/>
          <p14:tracePt t="36459" x="914400" y="2439988"/>
          <p14:tracePt t="36467" x="914400" y="2527300"/>
          <p14:tracePt t="36475" x="925513" y="2640013"/>
          <p14:tracePt t="36482" x="950913" y="2728913"/>
          <p14:tracePt t="36491" x="963613" y="2852738"/>
          <p14:tracePt t="36499" x="976313" y="2952750"/>
          <p14:tracePt t="36507" x="989013" y="3016250"/>
          <p14:tracePt t="36515" x="1027113" y="3103563"/>
          <p14:tracePt t="36522" x="1027113" y="3165475"/>
          <p14:tracePt t="36531" x="1038225" y="3216275"/>
          <p14:tracePt t="36539" x="1063625" y="3278188"/>
          <p14:tracePt t="36731" x="1076325" y="3303588"/>
          <p14:tracePt t="36738" x="1114425" y="3303588"/>
          <p14:tracePt t="36746" x="1176338" y="3328988"/>
          <p14:tracePt t="36755" x="1263650" y="3328988"/>
          <p14:tracePt t="36762" x="1363663" y="3354388"/>
          <p14:tracePt t="36772" x="1476375" y="3367088"/>
          <p14:tracePt t="36778" x="1614488" y="3378200"/>
          <p14:tracePt t="36787" x="1765300" y="3390900"/>
          <p14:tracePt t="36805" x="2039938" y="3454400"/>
          <p14:tracePt t="36811" x="2152650" y="3467100"/>
          <p14:tracePt t="36820" x="2278063" y="3490913"/>
          <p14:tracePt t="36827" x="2416175" y="3503613"/>
          <p14:tracePt t="36835" x="2528888" y="3516313"/>
          <p14:tracePt t="36843" x="2667000" y="3529013"/>
          <p14:tracePt t="36851" x="2778125" y="3554413"/>
          <p14:tracePt t="36859" x="2903538" y="3567113"/>
          <p14:tracePt t="36867" x="3028950" y="3567113"/>
          <p14:tracePt t="36875" x="3154363" y="3579813"/>
          <p14:tracePt t="36883" x="3292475" y="3590925"/>
          <p14:tracePt t="36891" x="3429000" y="3590925"/>
          <p14:tracePt t="36899" x="3567113" y="3590925"/>
          <p14:tracePt t="36907" x="3705225" y="3590925"/>
          <p14:tracePt t="36915" x="3879850" y="3590925"/>
          <p14:tracePt t="36923" x="4017963" y="3590925"/>
          <p14:tracePt t="36930" x="4168775" y="3616325"/>
          <p14:tracePt t="36938" x="4330700" y="3616325"/>
          <p14:tracePt t="36947" x="4481513" y="3616325"/>
          <p14:tracePt t="36955" x="4643438" y="3616325"/>
          <p14:tracePt t="36963" x="4819650" y="3616325"/>
          <p14:tracePt t="36971" x="4981575" y="3616325"/>
          <p14:tracePt t="36979" x="5132388" y="3616325"/>
          <p14:tracePt t="36987" x="5281613" y="3616325"/>
          <p14:tracePt t="36995" x="5394325" y="3616325"/>
          <p14:tracePt t="37004" x="5483225" y="3616325"/>
          <p14:tracePt t="37011" x="5507038" y="3616325"/>
          <p14:tracePt t="37021" x="5557838" y="3616325"/>
          <p14:tracePt t="37027" x="5595938" y="3616325"/>
          <p14:tracePt t="37035" x="5607050" y="3616325"/>
          <p14:tracePt t="37043" x="5619750" y="3603625"/>
          <p14:tracePt t="37051" x="5657850" y="3590925"/>
          <p14:tracePt t="37059" x="5657850" y="3579813"/>
          <p14:tracePt t="37067" x="5683250" y="3567113"/>
          <p14:tracePt t="37075" x="5683250" y="3541713"/>
          <p14:tracePt t="37083" x="5708650" y="3503613"/>
          <p14:tracePt t="37091" x="5719763" y="3467100"/>
          <p14:tracePt t="37099" x="5745163" y="3403600"/>
          <p14:tracePt t="37107" x="5757863" y="3354388"/>
          <p14:tracePt t="37114" x="5795963" y="3290888"/>
          <p14:tracePt t="37123" x="5808663" y="3216275"/>
          <p14:tracePt t="37130" x="5832475" y="3154363"/>
          <p14:tracePt t="37139" x="5857875" y="3041650"/>
          <p14:tracePt t="37147" x="5870575" y="2978150"/>
          <p14:tracePt t="37155" x="5883275" y="2890838"/>
          <p14:tracePt t="37163" x="5883275" y="2816225"/>
          <p14:tracePt t="37171" x="5883275" y="2740025"/>
          <p14:tracePt t="37179" x="5883275" y="2652713"/>
          <p14:tracePt t="37188" x="5883275" y="2565400"/>
          <p14:tracePt t="37195" x="5883275" y="2503488"/>
          <p14:tracePt t="37204" x="5883275" y="2452688"/>
          <p14:tracePt t="37211" x="5883275" y="2378075"/>
          <p14:tracePt t="37220" x="5883275" y="2327275"/>
          <p14:tracePt t="37227" x="5870575" y="2278063"/>
          <p14:tracePt t="37237" x="5870575" y="2214563"/>
          <p14:tracePt t="37243" x="5857875" y="2178050"/>
          <p14:tracePt t="37251" x="5832475" y="2101850"/>
          <p14:tracePt t="37259" x="5795963" y="2078038"/>
          <p14:tracePt t="37267" x="5795963" y="2052638"/>
          <p14:tracePt t="37275" x="5770563" y="2027238"/>
          <p14:tracePt t="37283" x="5757863" y="2014538"/>
          <p14:tracePt t="37291" x="5745163" y="1978025"/>
          <p14:tracePt t="37299" x="5732463" y="1952625"/>
          <p14:tracePt t="37307" x="5732463" y="1939925"/>
          <p14:tracePt t="37315" x="5719763" y="1927225"/>
          <p14:tracePt t="37339" x="5708650" y="1927225"/>
          <p14:tracePt t="37355" x="5708650" y="1901825"/>
          <p14:tracePt t="37403" x="5708650" y="1889125"/>
          <p14:tracePt t="37507" x="5708650" y="1876425"/>
          <p14:tracePt t="37515" x="5708650" y="1839913"/>
          <p14:tracePt t="37523" x="5708650" y="1814513"/>
          <p14:tracePt t="37531" x="5708650" y="1801813"/>
          <p14:tracePt t="37539" x="5670550" y="1765300"/>
          <p14:tracePt t="37547" x="5645150" y="1727200"/>
          <p14:tracePt t="37554" x="5607050" y="1689100"/>
          <p14:tracePt t="37562" x="5557838" y="1639888"/>
          <p14:tracePt t="37571" x="5507038" y="1601788"/>
          <p14:tracePt t="37579" x="5394325" y="1527175"/>
          <p14:tracePt t="37587" x="5281613" y="1463675"/>
          <p14:tracePt t="37594" x="5157788" y="1439863"/>
          <p14:tracePt t="37604" x="4956175" y="1376363"/>
          <p14:tracePt t="37611" x="4681538" y="1301750"/>
          <p14:tracePt t="37620" x="4356100" y="1263650"/>
          <p14:tracePt t="37627" x="3930650" y="1201738"/>
          <p14:tracePt t="37636" x="3517900" y="1150938"/>
          <p14:tracePt t="37643" x="3254375" y="1125538"/>
          <p14:tracePt t="37651" x="3003550" y="1089025"/>
          <p14:tracePt t="37659" x="2754313" y="1076325"/>
          <p14:tracePt t="37667" x="2490788" y="1038225"/>
          <p14:tracePt t="37675" x="2316163" y="1025525"/>
          <p14:tracePt t="37683" x="2178050" y="1014413"/>
          <p14:tracePt t="37690" x="2078038" y="1001713"/>
          <p14:tracePt t="37699" x="1990725" y="976313"/>
          <p14:tracePt t="37707" x="1965325" y="976313"/>
          <p14:tracePt t="37715" x="1939925" y="976313"/>
          <p14:tracePt t="37723" x="1927225" y="976313"/>
          <p14:tracePt t="37755" x="1914525" y="976313"/>
          <p14:tracePt t="37763" x="1903413" y="976313"/>
          <p14:tracePt t="37779" x="1878013" y="976313"/>
          <p14:tracePt t="37803" x="1852613" y="1014413"/>
          <p14:tracePt t="37811" x="1839913" y="1025525"/>
          <p14:tracePt t="37819" x="1827213" y="1038225"/>
          <p14:tracePt t="37827" x="1801813" y="1063625"/>
          <p14:tracePt t="37836" x="1778000" y="1101725"/>
          <p14:tracePt t="37842" x="1752600" y="1138238"/>
          <p14:tracePt t="37852" x="1714500" y="1189038"/>
          <p14:tracePt t="37858" x="1701800" y="1227138"/>
          <p14:tracePt t="37866" x="1665288" y="1289050"/>
          <p14:tracePt t="37874" x="1652588" y="1327150"/>
          <p14:tracePt t="37882" x="1627188" y="1376363"/>
          <p14:tracePt t="37890" x="1601788" y="1463675"/>
          <p14:tracePt t="37899" x="1577975" y="1552575"/>
          <p14:tracePt t="37906" x="1539875" y="1663700"/>
          <p14:tracePt t="37914" x="1527175" y="1752600"/>
          <p14:tracePt t="37922" x="1476375" y="1889125"/>
          <p14:tracePt t="37931" x="1452563" y="1989138"/>
          <p14:tracePt t="37939" x="1439863" y="2089150"/>
          <p14:tracePt t="37947" x="1401763" y="2227263"/>
          <p14:tracePt t="37955" x="1389063" y="2339975"/>
          <p14:tracePt t="37963" x="1376363" y="2465388"/>
          <p14:tracePt t="37971" x="1376363" y="2516188"/>
          <p14:tracePt t="37995" x="1389063" y="2590800"/>
          <p14:tracePt t="38003" x="1414463" y="2640013"/>
          <p14:tracePt t="38011" x="1465263" y="2716213"/>
          <p14:tracePt t="38019" x="1514475" y="2840038"/>
          <p14:tracePt t="38027" x="1552575" y="2903538"/>
          <p14:tracePt t="38036" x="1614488" y="2978150"/>
          <p14:tracePt t="38042" x="1665288" y="3028950"/>
          <p14:tracePt t="38052" x="1739900" y="3103563"/>
          <p14:tracePt t="38058" x="1801813" y="3154363"/>
          <p14:tracePt t="38067" x="1878013" y="3190875"/>
          <p14:tracePt t="38075" x="1965325" y="3228975"/>
          <p14:tracePt t="38083" x="2039938" y="3254375"/>
          <p14:tracePt t="38090" x="2127250" y="3290888"/>
          <p14:tracePt t="38098" x="2228850" y="3328988"/>
          <p14:tracePt t="38106" x="2352675" y="3354388"/>
          <p14:tracePt t="38115" x="2490788" y="3390900"/>
          <p14:tracePt t="38123" x="2628900" y="3403600"/>
          <p14:tracePt t="38131" x="2778125" y="3416300"/>
          <p14:tracePt t="38139" x="2941638" y="3429000"/>
          <p14:tracePt t="38147" x="3103563" y="3467100"/>
          <p14:tracePt t="38155" x="3254375" y="3467100"/>
          <p14:tracePt t="38162" x="3429000" y="3490913"/>
          <p14:tracePt t="38171" x="3592513" y="3490913"/>
          <p14:tracePt t="38178" x="3743325" y="3490913"/>
          <p14:tracePt t="38187" x="3917950" y="3490913"/>
          <p14:tracePt t="38194" x="4092575" y="3490913"/>
          <p14:tracePt t="38203" x="4294188" y="3490913"/>
          <p14:tracePt t="38210" x="4494213" y="3490913"/>
          <p14:tracePt t="38219" x="4706938" y="3490913"/>
          <p14:tracePt t="38226" x="4881563" y="3490913"/>
          <p14:tracePt t="38235" x="5081588" y="3490913"/>
          <p14:tracePt t="38243" x="5245100" y="3467100"/>
          <p14:tracePt t="38252" x="5432425" y="3403600"/>
          <p14:tracePt t="38259" x="5595938" y="3341688"/>
          <p14:tracePt t="38269" x="5708650" y="3290888"/>
          <p14:tracePt t="38275" x="5845175" y="3241675"/>
          <p14:tracePt t="38283" x="5945188" y="3178175"/>
          <p14:tracePt t="38291" x="6057900" y="3116263"/>
          <p14:tracePt t="38298" x="6157913" y="3065463"/>
          <p14:tracePt t="38307" x="6259513" y="3016250"/>
          <p14:tracePt t="38315" x="6308725" y="2965450"/>
          <p14:tracePt t="38323" x="6396038" y="2903538"/>
          <p14:tracePt t="38331" x="6446838" y="2852738"/>
          <p14:tracePt t="38339" x="6521450" y="2790825"/>
          <p14:tracePt t="38347" x="6596063" y="2728913"/>
          <p14:tracePt t="38355" x="6646863" y="2678113"/>
          <p14:tracePt t="38363" x="6708775" y="2590800"/>
          <p14:tracePt t="38371" x="6721475" y="2503488"/>
          <p14:tracePt t="38378" x="6759575" y="2427288"/>
          <p14:tracePt t="38387" x="6784975" y="2339975"/>
          <p14:tracePt t="38395" x="6821488" y="2252663"/>
          <p14:tracePt t="38404" x="6821488" y="2139950"/>
          <p14:tracePt t="38411" x="6834188" y="2052638"/>
          <p14:tracePt t="38419" x="6834188" y="1965325"/>
          <p14:tracePt t="38427" x="6834188" y="1865313"/>
          <p14:tracePt t="38435" x="6808788" y="1739900"/>
          <p14:tracePt t="38443" x="6734175" y="1614488"/>
          <p14:tracePt t="38452" x="6659563" y="1514475"/>
          <p14:tracePt t="38459" x="6559550" y="1389063"/>
          <p14:tracePt t="38468" x="6459538" y="1289050"/>
          <p14:tracePt t="38475" x="6408738" y="1238250"/>
          <p14:tracePt t="38483" x="6283325" y="1163638"/>
          <p14:tracePt t="38491" x="6146800" y="1101725"/>
          <p14:tracePt t="38499" x="6008688" y="1050925"/>
          <p14:tracePt t="38506" x="5857875" y="1025525"/>
          <p14:tracePt t="38515" x="5719763" y="1001713"/>
          <p14:tracePt t="38523" x="5545138" y="963613"/>
          <p14:tracePt t="38531" x="5370513" y="963613"/>
          <p14:tracePt t="38539" x="5219700" y="963613"/>
          <p14:tracePt t="38547" x="5057775" y="963613"/>
          <p14:tracePt t="38555" x="4881563" y="963613"/>
          <p14:tracePt t="38563" x="4732338" y="963613"/>
          <p14:tracePt t="38571" x="4606925" y="963613"/>
          <p14:tracePt t="38579" x="4468813" y="963613"/>
          <p14:tracePt t="38587" x="4368800" y="963613"/>
          <p14:tracePt t="38595" x="4205288" y="963613"/>
          <p14:tracePt t="38603" x="4068763" y="963613"/>
          <p14:tracePt t="38611" x="3905250" y="989013"/>
          <p14:tracePt t="38619" x="3767138" y="989013"/>
          <p14:tracePt t="38627" x="3617913" y="1001713"/>
          <p14:tracePt t="38636" x="3467100" y="1014413"/>
          <p14:tracePt t="38643" x="3317875" y="1038225"/>
          <p14:tracePt t="38651" x="3216275" y="1063625"/>
          <p14:tracePt t="38659" x="3092450" y="1076325"/>
          <p14:tracePt t="38668" x="2992438" y="1089025"/>
          <p14:tracePt t="38675" x="2903538" y="1114425"/>
          <p14:tracePt t="38683" x="2854325" y="1114425"/>
          <p14:tracePt t="38691" x="2778125" y="1138238"/>
          <p14:tracePt t="38699" x="2728913" y="1150938"/>
          <p14:tracePt t="38707" x="2667000" y="1189038"/>
          <p14:tracePt t="38715" x="2590800" y="1238250"/>
          <p14:tracePt t="38723" x="2554288" y="1263650"/>
          <p14:tracePt t="38731" x="2478088" y="1327150"/>
          <p14:tracePt t="38739" x="2416175" y="1389063"/>
          <p14:tracePt t="38746" x="2352675" y="1450975"/>
          <p14:tracePt t="38755" x="2303463" y="1527175"/>
          <p14:tracePt t="38763" x="2239963" y="1627188"/>
          <p14:tracePt t="38771" x="2178050" y="1727200"/>
          <p14:tracePt t="38778" x="2139950" y="1839913"/>
          <p14:tracePt t="38787" x="2090738" y="1939925"/>
          <p14:tracePt t="38804" x="2039938" y="2152650"/>
          <p14:tracePt t="38811" x="2027238" y="2252663"/>
          <p14:tracePt t="38819" x="2014538" y="2352675"/>
          <p14:tracePt t="38827" x="2003425" y="2465388"/>
          <p14:tracePt t="38836" x="1978025" y="2590800"/>
          <p14:tracePt t="38843" x="1978025" y="2678113"/>
          <p14:tracePt t="38851" x="1965325" y="2778125"/>
          <p14:tracePt t="38859" x="1965325" y="2865438"/>
          <p14:tracePt t="38868" x="1965325" y="2965450"/>
          <p14:tracePt t="38875" x="1965325" y="3041650"/>
          <p14:tracePt t="38885" x="1978025" y="3154363"/>
          <p14:tracePt t="38890" x="2003425" y="3216275"/>
          <p14:tracePt t="38899" x="2052638" y="3328988"/>
          <p14:tracePt t="38907" x="2116138" y="3403600"/>
          <p14:tracePt t="38915" x="2178050" y="3479800"/>
          <p14:tracePt t="38923" x="2239963" y="3541713"/>
          <p14:tracePt t="38930" x="2328863" y="3616325"/>
          <p14:tracePt t="38939" x="2378075" y="3654425"/>
          <p14:tracePt t="38947" x="2465388" y="3692525"/>
          <p14:tracePt t="38954" x="2541588" y="3729038"/>
          <p14:tracePt t="38962" x="2641600" y="3754438"/>
          <p14:tracePt t="38970" x="2716213" y="3779838"/>
          <p14:tracePt t="38978" x="2828925" y="3792538"/>
          <p14:tracePt t="38987" x="2954338" y="3816350"/>
          <p14:tracePt t="38994" x="3103563" y="3841750"/>
          <p14:tracePt t="39003" x="3241675" y="3854450"/>
          <p14:tracePt t="39010" x="3392488" y="3879850"/>
          <p14:tracePt t="39019" x="3554413" y="3892550"/>
          <p14:tracePt t="39027" x="3705225" y="3892550"/>
          <p14:tracePt t="39035" x="3867150" y="3892550"/>
          <p14:tracePt t="39042" x="4017963" y="3892550"/>
          <p14:tracePt t="39051" x="4168775" y="3892550"/>
          <p14:tracePt t="39059" x="4330700" y="3892550"/>
          <p14:tracePt t="39068" x="4468813" y="3892550"/>
          <p14:tracePt t="39075" x="4606925" y="3892550"/>
          <p14:tracePt t="39084" x="4668838" y="3892550"/>
          <p14:tracePt t="39091" x="4743450" y="3892550"/>
          <p14:tracePt t="39099" x="4806950" y="3867150"/>
          <p14:tracePt t="39106" x="4856163" y="3841750"/>
          <p14:tracePt t="39115" x="4906963" y="3816350"/>
          <p14:tracePt t="39123" x="4932363" y="3803650"/>
          <p14:tracePt t="39131" x="4945063" y="3792538"/>
          <p14:tracePt t="39139" x="4956175" y="3779838"/>
          <p14:tracePt t="39155" x="4968875" y="3754438"/>
          <p14:tracePt t="39163" x="4981575" y="3754438"/>
          <p14:tracePt t="39171" x="4994275" y="3741738"/>
          <p14:tracePt t="39179" x="5006975" y="3729038"/>
          <p14:tracePt t="39187" x="5019675" y="3729038"/>
          <p14:tracePt t="39195" x="5032375" y="3716338"/>
          <p14:tracePt t="39203" x="5068888" y="3716338"/>
          <p14:tracePt t="39210" x="5132388" y="3703638"/>
          <p14:tracePt t="39219" x="5194300" y="3667125"/>
          <p14:tracePt t="39227" x="5257800" y="3654425"/>
          <p14:tracePt t="39234" x="5332413" y="3616325"/>
          <p14:tracePt t="39242" x="5445125" y="3616325"/>
          <p14:tracePt t="39251" x="5583238" y="3579813"/>
          <p14:tracePt t="39259" x="5708650" y="3516313"/>
          <p14:tracePt t="39268" x="5845175" y="3479800"/>
          <p14:tracePt t="39275" x="5983288" y="3429000"/>
          <p14:tracePt t="39284" x="6157913" y="3367088"/>
          <p14:tracePt t="39291" x="6308725" y="3278188"/>
          <p14:tracePt t="39299" x="6508750" y="3165475"/>
          <p14:tracePt t="39307" x="6708775" y="3041650"/>
          <p14:tracePt t="39315" x="6946900" y="2903538"/>
          <p14:tracePt t="39323" x="7134225" y="2752725"/>
          <p14:tracePt t="39331" x="7272338" y="2627313"/>
          <p14:tracePt t="39339" x="7435850" y="2490788"/>
          <p14:tracePt t="39347" x="7572375" y="2339975"/>
          <p14:tracePt t="39355" x="7635875" y="2214563"/>
          <p14:tracePt t="39363" x="7661275" y="2101850"/>
          <p14:tracePt t="39371" x="7673975" y="1978025"/>
          <p14:tracePt t="39379" x="7673975" y="1889125"/>
          <p14:tracePt t="39387" x="7673975" y="1827213"/>
          <p14:tracePt t="39395" x="7673975" y="1776413"/>
          <p14:tracePt t="39402" x="7635875" y="1701800"/>
          <p14:tracePt t="39410" x="7585075" y="1652588"/>
          <p14:tracePt t="39419" x="7472363" y="1614488"/>
          <p14:tracePt t="39426" x="7372350" y="1589088"/>
          <p14:tracePt t="39435" x="7246938" y="1576388"/>
          <p14:tracePt t="39443" x="7123113" y="1552575"/>
          <p14:tracePt t="39451" x="6934200" y="1514475"/>
          <p14:tracePt t="39459" x="6746875" y="1501775"/>
          <p14:tracePt t="39467" x="6534150" y="1476375"/>
          <p14:tracePt t="39475" x="6321425" y="1463675"/>
          <p14:tracePt t="39484" x="6083300" y="1463675"/>
          <p14:tracePt t="39490" x="5808663" y="1463675"/>
          <p14:tracePt t="39501" x="5532438" y="1463675"/>
          <p14:tracePt t="39507" x="5294313" y="1463675"/>
          <p14:tracePt t="39515" x="5057775" y="1463675"/>
          <p14:tracePt t="39523" x="4843463" y="1463675"/>
          <p14:tracePt t="39531" x="4606925" y="1463675"/>
          <p14:tracePt t="39539" x="4394200" y="1463675"/>
          <p14:tracePt t="39546" x="4156075" y="1463675"/>
          <p14:tracePt t="39555" x="3917950" y="1463675"/>
          <p14:tracePt t="39563" x="3679825" y="1463675"/>
          <p14:tracePt t="39570" x="3441700" y="1463675"/>
          <p14:tracePt t="39579" x="3267075" y="1463675"/>
          <p14:tracePt t="39587" x="3067050" y="1463675"/>
          <p14:tracePt t="39595" x="2916238" y="1463675"/>
          <p14:tracePt t="39603" x="2816225" y="1463675"/>
          <p14:tracePt t="39611" x="2741613" y="1463675"/>
          <p14:tracePt t="39619" x="2641600" y="1476375"/>
          <p14:tracePt t="39627" x="2590800" y="1476375"/>
          <p14:tracePt t="39635" x="2565400" y="1489075"/>
          <p14:tracePt t="39643" x="2541588" y="1514475"/>
          <p14:tracePt t="39651" x="2516188" y="1527175"/>
          <p14:tracePt t="39659" x="2516188" y="1539875"/>
          <p14:tracePt t="39667" x="2478088" y="1576388"/>
          <p14:tracePt t="39675" x="2478088" y="1589088"/>
          <p14:tracePt t="39683" x="2478088" y="1601788"/>
          <p14:tracePt t="39691" x="2465388" y="1639888"/>
          <p14:tracePt t="39700" x="2441575" y="1676400"/>
          <p14:tracePt t="39707" x="2428875" y="1714500"/>
          <p14:tracePt t="39715" x="2416175" y="1739900"/>
          <p14:tracePt t="39722" x="2390775" y="1776413"/>
          <p14:tracePt t="39731" x="2378075" y="1814513"/>
          <p14:tracePt t="39739" x="2339975" y="1852613"/>
          <p14:tracePt t="39747" x="2316163" y="1876425"/>
          <p14:tracePt t="39754" x="2290763" y="1901825"/>
          <p14:tracePt t="39763" x="2252663" y="1952625"/>
          <p14:tracePt t="39771" x="2216150" y="1978025"/>
          <p14:tracePt t="39779" x="2190750" y="1989138"/>
          <p14:tracePt t="39787" x="2178050" y="2001838"/>
          <p14:tracePt t="39802" x="2127250" y="2039938"/>
          <p14:tracePt t="39803" x="2103438" y="2052638"/>
          <p14:tracePt t="39811" x="2090738" y="2052638"/>
          <p14:tracePt t="39819" x="2052638" y="2089150"/>
          <p14:tracePt t="39827" x="2014538" y="2114550"/>
          <p14:tracePt t="39835" x="1978025" y="2139950"/>
          <p14:tracePt t="39843" x="1952625" y="2152650"/>
          <p14:tracePt t="39851" x="1939925" y="2165350"/>
          <p14:tracePt t="39859" x="1914525" y="2178050"/>
          <p14:tracePt t="39867" x="1914525" y="2190750"/>
          <p14:tracePt t="39874" x="1890713" y="2190750"/>
          <p14:tracePt t="39884" x="1890713" y="2201863"/>
          <p14:tracePt t="39891" x="1878013" y="2214563"/>
          <p14:tracePt t="39900" x="1865313" y="2214563"/>
          <p14:tracePt t="39907" x="1852613" y="2227263"/>
          <p14:tracePt t="39915" x="1852613" y="2239963"/>
          <p14:tracePt t="39922" x="1852613" y="2252663"/>
          <p14:tracePt t="39931" x="1839913" y="2265363"/>
          <p14:tracePt t="39938" x="1827213" y="2265363"/>
          <p14:tracePt t="39947" x="1814513" y="2303463"/>
          <p14:tracePt t="39963" x="1814513" y="2314575"/>
          <p14:tracePt t="39970" x="1814513" y="2339975"/>
          <p14:tracePt t="39978" x="1814513" y="2365375"/>
          <p14:tracePt t="39987" x="1814513" y="2378075"/>
          <p14:tracePt t="39995" x="1814513" y="2390775"/>
          <p14:tracePt t="40003" x="1814513" y="2414588"/>
          <p14:tracePt t="40011" x="1814513" y="2452688"/>
          <p14:tracePt t="40019" x="1814513" y="2478088"/>
          <p14:tracePt t="40027" x="1814513" y="2516188"/>
          <p14:tracePt t="40035" x="1814513" y="2527300"/>
          <p14:tracePt t="40043" x="1814513" y="2552700"/>
          <p14:tracePt t="40051" x="1814513" y="2590800"/>
          <p14:tracePt t="40059" x="1814513" y="2603500"/>
          <p14:tracePt t="40067" x="1814513" y="2640013"/>
          <p14:tracePt t="40075" x="1814513" y="2678113"/>
          <p14:tracePt t="40083" x="1839913" y="2716213"/>
          <p14:tracePt t="40091" x="1852613" y="2778125"/>
          <p14:tracePt t="40100" x="1852613" y="2816225"/>
          <p14:tracePt t="40107" x="1865313" y="2878138"/>
          <p14:tracePt t="40117" x="1890713" y="2903538"/>
          <p14:tracePt t="40123" x="1903413" y="2952750"/>
          <p14:tracePt t="40131" x="1903413" y="2965450"/>
          <p14:tracePt t="40139" x="1939925" y="3003550"/>
          <p14:tracePt t="40147" x="1939925" y="3016250"/>
          <p14:tracePt t="40155" x="1939925" y="3028950"/>
          <p14:tracePt t="40163" x="1952625" y="3054350"/>
          <p14:tracePt t="40170" x="1978025" y="3078163"/>
          <p14:tracePt t="40178" x="1978025" y="3090863"/>
          <p14:tracePt t="40186" x="1978025" y="3103563"/>
          <p14:tracePt t="40194" x="1990725" y="3116263"/>
          <p14:tracePt t="40210" x="2003425" y="3141663"/>
          <p14:tracePt t="40235" x="2014538" y="3154363"/>
          <p14:tracePt t="40267" x="2014538" y="3165475"/>
          <p14:tracePt t="40275" x="2027238" y="3165475"/>
          <p14:tracePt t="40291" x="2052638" y="3165475"/>
          <p14:tracePt t="40299" x="2052638" y="3178175"/>
          <p14:tracePt t="40306" x="2078038" y="3190875"/>
          <p14:tracePt t="40316" x="2116138" y="3203575"/>
          <p14:tracePt t="40322" x="2127250" y="3203575"/>
          <p14:tracePt t="40331" x="2127250" y="3216275"/>
          <p14:tracePt t="40338" x="2139950" y="3216275"/>
          <p14:tracePt t="40347" x="2165350" y="3216275"/>
          <p14:tracePt t="40370" x="2178050" y="3216275"/>
          <p14:tracePt t="40378" x="2203450" y="3216275"/>
          <p14:tracePt t="40387" x="2239963" y="3216275"/>
          <p14:tracePt t="40395" x="2265363" y="3216275"/>
          <p14:tracePt t="40403" x="2328863" y="3216275"/>
          <p14:tracePt t="40411" x="2378075" y="3216275"/>
          <p14:tracePt t="40419" x="2478088" y="3216275"/>
          <p14:tracePt t="40427" x="2565400" y="3190875"/>
          <p14:tracePt t="40434" x="2690813" y="3141663"/>
          <p14:tracePt t="40443" x="2828925" y="3128963"/>
          <p14:tracePt t="40451" x="2967038" y="3116263"/>
          <p14:tracePt t="40459" x="3116263" y="3103563"/>
          <p14:tracePt t="40467" x="3254375" y="3054350"/>
          <p14:tracePt t="40475" x="3379788" y="3041650"/>
          <p14:tracePt t="40483" x="3517900" y="3016250"/>
          <p14:tracePt t="40491" x="3705225" y="2990850"/>
          <p14:tracePt t="40499" x="3856038" y="2978150"/>
          <p14:tracePt t="40507" x="3992563" y="2965450"/>
          <p14:tracePt t="40516" x="4130675" y="2928938"/>
          <p14:tracePt t="40523" x="4243388" y="2916238"/>
          <p14:tracePt t="40532" x="4356100" y="2916238"/>
          <p14:tracePt t="40539" x="4443413" y="2878138"/>
          <p14:tracePt t="40547" x="4530725" y="2878138"/>
          <p14:tracePt t="40555" x="4619625" y="2878138"/>
          <p14:tracePt t="40563" x="4668838" y="2878138"/>
          <p14:tracePt t="40571" x="4719638" y="2865438"/>
          <p14:tracePt t="40579" x="4768850" y="2865438"/>
          <p14:tracePt t="40587" x="4794250" y="2852738"/>
          <p14:tracePt t="40595" x="4832350" y="2852738"/>
          <p14:tracePt t="40603" x="4881563" y="2852738"/>
          <p14:tracePt t="40611" x="4932363" y="2828925"/>
          <p14:tracePt t="40619" x="4968875" y="2828925"/>
          <p14:tracePt t="40626" x="4994275" y="2828925"/>
          <p14:tracePt t="40635" x="5032375" y="2828925"/>
          <p14:tracePt t="40643" x="5081588" y="2803525"/>
          <p14:tracePt t="40651" x="5119688" y="2803525"/>
          <p14:tracePt t="40659" x="5157788" y="2790825"/>
          <p14:tracePt t="40667" x="5170488" y="2790825"/>
          <p14:tracePt t="40675" x="5219700" y="2765425"/>
          <p14:tracePt t="40683" x="5232400" y="2752725"/>
          <p14:tracePt t="40690" x="5257800" y="2740025"/>
          <p14:tracePt t="40699" x="5281613" y="2703513"/>
          <p14:tracePt t="40707" x="5307013" y="2678113"/>
          <p14:tracePt t="40716" x="5332413" y="2627313"/>
          <p14:tracePt t="40723" x="5370513" y="2527300"/>
          <p14:tracePt t="40732" x="5383213" y="2478088"/>
          <p14:tracePt t="40739" x="5383213" y="2378075"/>
          <p14:tracePt t="40747" x="5394325" y="2265363"/>
          <p14:tracePt t="40754" x="5394325" y="2165350"/>
          <p14:tracePt t="40763" x="5394325" y="2027238"/>
          <p14:tracePt t="40771" x="5394325" y="1914525"/>
          <p14:tracePt t="40779" x="5383213" y="1776413"/>
          <p14:tracePt t="40786" x="5370513" y="1627188"/>
          <p14:tracePt t="40795" x="5345113" y="1489075"/>
          <p14:tracePt t="40802" x="5332413" y="1350963"/>
          <p14:tracePt t="40811" x="5294313" y="1189038"/>
          <p14:tracePt t="40819" x="5281613" y="1063625"/>
          <p14:tracePt t="40827" x="5270500" y="963613"/>
          <p14:tracePt t="40835" x="5245100" y="863600"/>
          <p14:tracePt t="40843" x="5232400" y="812800"/>
          <p14:tracePt t="40851" x="5207000" y="750888"/>
          <p14:tracePt t="40859" x="5157788" y="688975"/>
          <p14:tracePt t="40867" x="5145088" y="663575"/>
          <p14:tracePt t="40875" x="5119688" y="638175"/>
          <p14:tracePt t="40884" x="5081588" y="612775"/>
          <p14:tracePt t="40891" x="5057775" y="600075"/>
          <p14:tracePt t="40899" x="5019675" y="588963"/>
          <p14:tracePt t="40907" x="5006975" y="588963"/>
          <p14:tracePt t="40915" x="4968875" y="576263"/>
          <p14:tracePt t="40923" x="4919663" y="576263"/>
          <p14:tracePt t="40932" x="4881563" y="576263"/>
          <p14:tracePt t="40939" x="4819650" y="576263"/>
          <p14:tracePt t="40947" x="4719638" y="576263"/>
          <p14:tracePt t="40955" x="4656138" y="576263"/>
          <p14:tracePt t="40963" x="4556125" y="576263"/>
          <p14:tracePt t="40970" x="4443413" y="576263"/>
          <p14:tracePt t="40979" x="4305300" y="576263"/>
          <p14:tracePt t="40987" x="4168775" y="576263"/>
          <p14:tracePt t="40995" x="3992563" y="576263"/>
          <p14:tracePt t="41002" x="3805238" y="576263"/>
          <p14:tracePt t="41010" x="3630613" y="576263"/>
          <p14:tracePt t="41018" x="3429000" y="576263"/>
          <p14:tracePt t="41026" x="3154363" y="576263"/>
          <p14:tracePt t="41034" x="2879725" y="576263"/>
          <p14:tracePt t="41042" x="2603500" y="576263"/>
          <p14:tracePt t="41051" x="2365375" y="576263"/>
          <p14:tracePt t="41067" x="1939925" y="576263"/>
          <p14:tracePt t="41074" x="1765300" y="576263"/>
          <p14:tracePt t="41083" x="1577975" y="576263"/>
          <p14:tracePt t="41090" x="1414463" y="576263"/>
          <p14:tracePt t="41099" x="1276350" y="576263"/>
          <p14:tracePt t="41107" x="1150938" y="576263"/>
          <p14:tracePt t="41115" x="1063625" y="576263"/>
          <p14:tracePt t="41123" x="963613" y="576263"/>
          <p14:tracePt t="41132" x="914400" y="576263"/>
          <p14:tracePt t="41138" x="876300" y="576263"/>
          <p14:tracePt t="41148" x="838200" y="576263"/>
          <p14:tracePt t="41154" x="825500" y="576263"/>
          <p14:tracePt t="41163" x="801688" y="588963"/>
          <p14:tracePt t="41179" x="776288" y="588963"/>
          <p14:tracePt t="41187" x="750888" y="600075"/>
          <p14:tracePt t="41195" x="712788" y="625475"/>
          <p14:tracePt t="41203" x="688975" y="638175"/>
          <p14:tracePt t="41211" x="676275" y="650875"/>
          <p14:tracePt t="41219" x="625475" y="676275"/>
          <p14:tracePt t="41227" x="612775" y="688975"/>
          <p14:tracePt t="41235" x="600075" y="700088"/>
          <p14:tracePt t="41242" x="576263" y="712788"/>
          <p14:tracePt t="41258" x="563563" y="725488"/>
          <p14:tracePt t="41275" x="550863" y="725488"/>
          <p14:tracePt t="41290" x="550863" y="738188"/>
          <p14:tracePt t="41299" x="550863" y="750888"/>
          <p14:tracePt t="41306" x="538163" y="763588"/>
          <p14:tracePt t="41315" x="525463" y="801688"/>
          <p14:tracePt t="41322" x="525463" y="850900"/>
          <p14:tracePt t="41332" x="488950" y="889000"/>
          <p14:tracePt t="41339" x="476250" y="950913"/>
          <p14:tracePt t="41348" x="438150" y="1038225"/>
          <p14:tracePt t="41355" x="412750" y="1101725"/>
          <p14:tracePt t="41363" x="400050" y="1176338"/>
          <p14:tracePt t="41371" x="376238" y="1250950"/>
          <p14:tracePt t="41379" x="363538" y="1314450"/>
          <p14:tracePt t="41387" x="363538" y="1363663"/>
          <p14:tracePt t="41395" x="363538" y="1427163"/>
          <p14:tracePt t="41403" x="363538" y="1489075"/>
          <p14:tracePt t="41411" x="363538" y="1576388"/>
          <p14:tracePt t="41419" x="363538" y="1663700"/>
          <p14:tracePt t="41427" x="363538" y="1752600"/>
          <p14:tracePt t="41435" x="363538" y="1827213"/>
          <p14:tracePt t="41443" x="350838" y="1914525"/>
          <p14:tracePt t="41451" x="350838" y="1989138"/>
          <p14:tracePt t="41458" x="350838" y="2052638"/>
          <p14:tracePt t="41467" x="350838" y="2114550"/>
          <p14:tracePt t="41475" x="350838" y="2152650"/>
          <p14:tracePt t="41483" x="350838" y="2201863"/>
          <p14:tracePt t="41491" x="350838" y="2239963"/>
          <p14:tracePt t="41499" x="350838" y="2290763"/>
          <p14:tracePt t="41507" x="350838" y="2327275"/>
          <p14:tracePt t="41515" x="350838" y="2352675"/>
          <p14:tracePt t="41523" x="350838" y="2378075"/>
          <p14:tracePt t="41539" x="350838" y="2403475"/>
          <p14:tracePt t="41739" x="350838" y="2414588"/>
          <p14:tracePt t="41747" x="376238" y="2414588"/>
          <p14:tracePt t="41755" x="412750" y="2452688"/>
          <p14:tracePt t="41764" x="463550" y="2478088"/>
          <p14:tracePt t="41771" x="550863" y="2516188"/>
          <p14:tracePt t="41779" x="588963" y="2527300"/>
          <p14:tracePt t="41787" x="638175" y="2540000"/>
          <p14:tracePt t="41800" x="712788" y="2578100"/>
          <p14:tracePt t="41803" x="801688" y="2603500"/>
          <p14:tracePt t="41811" x="876300" y="2627313"/>
          <p14:tracePt t="41818" x="925513" y="2640013"/>
          <p14:tracePt t="41827" x="1014413" y="2665413"/>
          <p14:tracePt t="41835" x="1114425" y="2690813"/>
          <p14:tracePt t="41843" x="1201738" y="2716213"/>
          <p14:tracePt t="41851" x="1301750" y="2728913"/>
          <p14:tracePt t="41859" x="1401763" y="2728913"/>
          <p14:tracePt t="41866" x="1514475" y="2752725"/>
          <p14:tracePt t="41875" x="1665288" y="2765425"/>
          <p14:tracePt t="41883" x="1801813" y="2765425"/>
          <p14:tracePt t="41891" x="1965325" y="2765425"/>
          <p14:tracePt t="41899" x="2127250" y="2765425"/>
          <p14:tracePt t="41906" x="2316163" y="2765425"/>
          <p14:tracePt t="41915" x="2490788" y="2765425"/>
          <p14:tracePt t="41923" x="2703513" y="2765425"/>
          <p14:tracePt t="41931" x="2903538" y="2765425"/>
          <p14:tracePt t="41939" x="3067050" y="2778125"/>
          <p14:tracePt t="41947" x="3305175" y="2778125"/>
          <p14:tracePt t="41955" x="3505200" y="2778125"/>
          <p14:tracePt t="41964" x="3717925" y="2778125"/>
          <p14:tracePt t="41971" x="3892550" y="2778125"/>
          <p14:tracePt t="41979" x="4081463" y="2778125"/>
          <p14:tracePt t="41987" x="4243388" y="2778125"/>
          <p14:tracePt t="41995" x="4394200" y="2778125"/>
          <p14:tracePt t="42003" x="4518025" y="2778125"/>
          <p14:tracePt t="42011" x="4619625" y="2778125"/>
          <p14:tracePt t="42019" x="4743450" y="2778125"/>
          <p14:tracePt t="42027" x="4843463" y="2778125"/>
          <p14:tracePt t="42035" x="4932363" y="2778125"/>
          <p14:tracePt t="42043" x="4994275" y="2778125"/>
          <p14:tracePt t="42051" x="5081588" y="2778125"/>
          <p14:tracePt t="42059" x="5145088" y="2765425"/>
          <p14:tracePt t="42066" x="5219700" y="2765425"/>
          <p14:tracePt t="42075" x="5270500" y="2765425"/>
          <p14:tracePt t="42083" x="5345113" y="2752725"/>
          <p14:tracePt t="42091" x="5432425" y="2740025"/>
          <p14:tracePt t="42099" x="5483225" y="2740025"/>
          <p14:tracePt t="42107" x="5519738" y="2728913"/>
          <p14:tracePt t="42115" x="5595938" y="2703513"/>
          <p14:tracePt t="42123" x="5632450" y="2690813"/>
          <p14:tracePt t="42131" x="5683250" y="2665413"/>
          <p14:tracePt t="42139" x="5719763" y="2665413"/>
          <p14:tracePt t="42147" x="5795963" y="2640013"/>
          <p14:tracePt t="42155" x="5832475" y="2640013"/>
          <p14:tracePt t="42164" x="5870575" y="2627313"/>
          <p14:tracePt t="42171" x="5921375" y="2590800"/>
          <p14:tracePt t="42179" x="5932488" y="2590800"/>
          <p14:tracePt t="42187" x="5945188" y="2578100"/>
          <p14:tracePt t="42210" x="5957888" y="2565400"/>
          <p14:tracePt t="42219" x="5970588" y="2540000"/>
          <p14:tracePt t="42227" x="5970588" y="2503488"/>
          <p14:tracePt t="42235" x="5983288" y="2465388"/>
          <p14:tracePt t="42243" x="5983288" y="2414588"/>
          <p14:tracePt t="42251" x="5983288" y="2365375"/>
          <p14:tracePt t="42258" x="5995988" y="2278063"/>
          <p14:tracePt t="42267" x="6008688" y="2190750"/>
          <p14:tracePt t="42274" x="6034088" y="2114550"/>
          <p14:tracePt t="42282" x="6045200" y="2052638"/>
          <p14:tracePt t="42290" x="6045200" y="1978025"/>
          <p14:tracePt t="42298" x="6045200" y="1889125"/>
          <p14:tracePt t="42306" x="6045200" y="1839913"/>
          <p14:tracePt t="42315" x="6045200" y="1776413"/>
          <p14:tracePt t="42322" x="6045200" y="1727200"/>
          <p14:tracePt t="42332" x="6045200" y="1676400"/>
          <p14:tracePt t="42338" x="6045200" y="1639888"/>
          <p14:tracePt t="42347" x="6045200" y="1601788"/>
          <p14:tracePt t="42355" x="6008688" y="1552575"/>
          <p14:tracePt t="42364" x="5970588" y="1489075"/>
          <p14:tracePt t="42371" x="5957888" y="1450975"/>
          <p14:tracePt t="42380" x="5921375" y="1389063"/>
          <p14:tracePt t="42387" x="5908675" y="1389063"/>
          <p14:tracePt t="42395" x="5895975" y="1350963"/>
          <p14:tracePt t="42403" x="5870575" y="1327150"/>
          <p14:tracePt t="42411" x="5870575" y="1314450"/>
          <p14:tracePt t="42419" x="5845175" y="1301750"/>
          <p14:tracePt t="42427" x="5832475" y="1276350"/>
          <p14:tracePt t="42435" x="5821363" y="1263650"/>
          <p14:tracePt t="42443" x="5808663" y="1238250"/>
          <p14:tracePt t="42451" x="5770563" y="1201738"/>
          <p14:tracePt t="42459" x="5757863" y="1176338"/>
          <p14:tracePt t="42467" x="5732463" y="1150938"/>
          <p14:tracePt t="42474" x="5719763" y="1138238"/>
          <p14:tracePt t="42483" x="5683250" y="1089025"/>
          <p14:tracePt t="42499" x="5657850" y="1063625"/>
          <p14:tracePt t="42506" x="5645150" y="1025525"/>
          <p14:tracePt t="42515" x="5619750" y="1014413"/>
          <p14:tracePt t="42523" x="5619750" y="1001713"/>
          <p14:tracePt t="42531" x="5595938" y="989013"/>
          <p14:tracePt t="42539" x="5583238" y="976313"/>
          <p14:tracePt t="42546" x="5570538" y="963613"/>
          <p14:tracePt t="42555" x="5570538" y="950913"/>
          <p14:tracePt t="42563" x="5570538" y="938213"/>
          <p14:tracePt t="42580" x="5545138" y="938213"/>
          <p14:tracePt t="42603" x="5545138" y="912813"/>
          <p14:tracePt t="42619" x="5532438" y="912813"/>
          <p14:tracePt t="42635" x="5519738" y="901700"/>
          <p14:tracePt t="42659" x="5507038" y="901700"/>
          <p14:tracePt t="42683" x="5483225" y="889000"/>
          <p14:tracePt t="42699" x="5470525" y="889000"/>
          <p14:tracePt t="42707" x="5445125" y="889000"/>
          <p14:tracePt t="42715" x="5432425" y="889000"/>
          <p14:tracePt t="42723" x="5407025" y="889000"/>
          <p14:tracePt t="42731" x="5394325" y="889000"/>
          <p14:tracePt t="42738" x="5383213" y="889000"/>
          <p14:tracePt t="42747" x="5345113" y="889000"/>
          <p14:tracePt t="42763" x="5319713" y="889000"/>
          <p14:tracePt t="42771" x="5307013" y="889000"/>
          <p14:tracePt t="42798" x="5281613" y="889000"/>
          <p14:tracePt t="43011" x="5270500" y="889000"/>
          <p14:tracePt t="43027" x="5245100" y="889000"/>
          <p14:tracePt t="43043" x="5232400" y="889000"/>
          <p14:tracePt t="43051" x="5194300" y="889000"/>
          <p14:tracePt t="43059" x="5157788" y="889000"/>
          <p14:tracePt t="43067" x="5132388" y="889000"/>
          <p14:tracePt t="43074" x="5081588" y="889000"/>
          <p14:tracePt t="43083" x="5045075" y="889000"/>
          <p14:tracePt t="43091" x="5006975" y="889000"/>
          <p14:tracePt t="43107" x="4968875" y="889000"/>
          <p14:tracePt t="43115" x="4956175" y="889000"/>
          <p14:tracePt t="43123" x="4932363" y="889000"/>
          <p14:tracePt t="43131" x="4919663" y="889000"/>
          <p14:tracePt t="43138" x="4881563" y="889000"/>
          <p14:tracePt t="43147" x="4856163" y="889000"/>
          <p14:tracePt t="43155" x="4843463" y="889000"/>
          <p14:tracePt t="43163" x="4806950" y="889000"/>
          <p14:tracePt t="43171" x="4794250" y="889000"/>
          <p14:tracePt t="43180" x="4768850" y="889000"/>
          <p14:tracePt t="43187" x="4756150" y="889000"/>
          <p14:tracePt t="43197" x="4743450" y="889000"/>
          <p14:tracePt t="43211" x="4719638" y="889000"/>
          <p14:tracePt t="43219" x="4706938" y="889000"/>
          <p14:tracePt t="43235" x="4694238" y="889000"/>
          <p14:tracePt t="43275" x="4681538" y="889000"/>
          <p14:tracePt t="43315" x="4668838" y="889000"/>
          <p14:tracePt t="43347" x="4656138" y="901700"/>
          <p14:tracePt t="43363" x="4656138" y="912813"/>
          <p14:tracePt t="43371" x="4630738" y="912813"/>
          <p14:tracePt t="43387" x="4630738" y="925513"/>
          <p14:tracePt t="43403" x="4606925" y="925513"/>
          <p14:tracePt t="43412" x="4594225" y="938213"/>
          <p14:tracePt t="43419" x="4581525" y="950913"/>
          <p14:tracePt t="43427" x="4568825" y="950913"/>
          <p14:tracePt t="43435" x="4530725" y="963613"/>
          <p14:tracePt t="43443" x="4506913" y="963613"/>
          <p14:tracePt t="43451" x="4481513" y="963613"/>
          <p14:tracePt t="43459" x="4468813" y="963613"/>
          <p14:tracePt t="43467" x="4443413" y="963613"/>
          <p14:tracePt t="43475" x="4430713" y="963613"/>
          <p14:tracePt t="43483" x="4418013" y="963613"/>
          <p14:tracePt t="43491" x="4368800" y="963613"/>
          <p14:tracePt t="43498" x="4281488" y="963613"/>
          <p14:tracePt t="43507" x="4205288" y="963613"/>
          <p14:tracePt t="43515" x="4081463" y="963613"/>
          <p14:tracePt t="43523" x="3956050" y="963613"/>
          <p14:tracePt t="43531" x="3817938" y="963613"/>
          <p14:tracePt t="43538" x="3679825" y="963613"/>
          <p14:tracePt t="43547" x="3554413" y="963613"/>
          <p14:tracePt t="43555" x="3429000" y="938213"/>
          <p14:tracePt t="43563" x="3317875" y="925513"/>
          <p14:tracePt t="43571" x="3192463" y="912813"/>
          <p14:tracePt t="43578" x="3116263" y="901700"/>
          <p14:tracePt t="43587" x="3041650" y="901700"/>
          <p14:tracePt t="43595" x="3003550" y="901700"/>
          <p14:tracePt t="43603" x="2992438" y="901700"/>
          <p14:tracePt t="43612" x="2979738" y="901700"/>
          <p14:tracePt t="43627" x="2967038" y="901700"/>
          <p14:tracePt t="43635" x="2954338" y="901700"/>
          <p14:tracePt t="43643" x="2941638" y="901700"/>
          <p14:tracePt t="43651" x="2928938" y="938213"/>
          <p14:tracePt t="43659" x="2928938" y="976313"/>
          <p14:tracePt t="43667" x="2928938" y="1014413"/>
          <p14:tracePt t="43683" x="2928938" y="1025525"/>
          <p14:tracePt t="43811" x="2916238" y="1038225"/>
          <p14:tracePt t="43818" x="2867025" y="1063625"/>
          <p14:tracePt t="43828" x="2790825" y="1076325"/>
          <p14:tracePt t="43835" x="2703513" y="1089025"/>
          <p14:tracePt t="43843" x="2578100" y="1138238"/>
          <p14:tracePt t="43851" x="2465388" y="1138238"/>
          <p14:tracePt t="43858" x="2328863" y="1163638"/>
          <p14:tracePt t="43866" x="2190750" y="1163638"/>
          <p14:tracePt t="43874" x="2078038" y="1189038"/>
          <p14:tracePt t="43882" x="1939925" y="1189038"/>
          <p14:tracePt t="43891" x="1827213" y="1201738"/>
          <p14:tracePt t="43899" x="1752600" y="1201738"/>
          <p14:tracePt t="43906" x="1652588" y="1201738"/>
          <p14:tracePt t="43914" x="1589088" y="1201738"/>
          <p14:tracePt t="43923" x="1552575" y="1201738"/>
          <p14:tracePt t="43931" x="1501775" y="1201738"/>
          <p14:tracePt t="43939" x="1476375" y="1201738"/>
          <p14:tracePt t="43947" x="1452563" y="1201738"/>
          <p14:tracePt t="43955" x="1427163" y="1201738"/>
          <p14:tracePt t="43963" x="1401763" y="1201738"/>
          <p14:tracePt t="43971" x="1389063" y="1201738"/>
          <p14:tracePt t="43979" x="1376363" y="1201738"/>
          <p14:tracePt t="43987" x="1352550" y="1201738"/>
          <p14:tracePt t="44003" x="1339850" y="1201738"/>
          <p14:tracePt t="44012" x="1327150" y="1201738"/>
          <p14:tracePt t="44019" x="1327150" y="1214438"/>
          <p14:tracePt t="44028" x="1289050" y="1214438"/>
          <p14:tracePt t="44035" x="1276350" y="1214438"/>
          <p14:tracePt t="44043" x="1239838" y="1214438"/>
          <p14:tracePt t="44051" x="1189038" y="1214438"/>
          <p14:tracePt t="44059" x="1150938" y="1214438"/>
          <p14:tracePt t="44067" x="1114425" y="1214438"/>
          <p14:tracePt t="44075" x="1089025" y="1214438"/>
          <p14:tracePt t="44083" x="1050925" y="1214438"/>
          <p14:tracePt t="44090" x="1014413" y="1214438"/>
          <p14:tracePt t="44107" x="1001713" y="1214438"/>
          <p14:tracePt t="44235" x="989013" y="1227138"/>
          <p14:tracePt t="44243" x="963613" y="1250950"/>
          <p14:tracePt t="44251" x="963613" y="1263650"/>
          <p14:tracePt t="44259" x="950913" y="1289050"/>
          <p14:tracePt t="44275" x="938213" y="1314450"/>
          <p14:tracePt t="44283" x="925513" y="1339850"/>
          <p14:tracePt t="44291" x="914400" y="1363663"/>
          <p14:tracePt t="44299" x="914400" y="1401763"/>
          <p14:tracePt t="44307" x="901700" y="1414463"/>
          <p14:tracePt t="44314" x="901700" y="1439863"/>
          <p14:tracePt t="44323" x="876300" y="1476375"/>
          <p14:tracePt t="44331" x="876300" y="1489075"/>
          <p14:tracePt t="44339" x="863600" y="1501775"/>
          <p14:tracePt t="44347" x="850900" y="1514475"/>
          <p14:tracePt t="44355" x="838200" y="1552575"/>
          <p14:tracePt t="44363" x="825500" y="1552575"/>
          <p14:tracePt t="44371" x="814388" y="1576388"/>
          <p14:tracePt t="44379" x="814388" y="1589088"/>
          <p14:tracePt t="44387" x="801688" y="1627188"/>
          <p14:tracePt t="44395" x="788988" y="1639888"/>
          <p14:tracePt t="44403" x="776288" y="1652588"/>
          <p14:tracePt t="44411" x="776288" y="1676400"/>
          <p14:tracePt t="44428" x="776288" y="1701800"/>
          <p14:tracePt t="44434" x="750888" y="1727200"/>
          <p14:tracePt t="44444" x="750888" y="1739900"/>
          <p14:tracePt t="44451" x="750888" y="1765300"/>
          <p14:tracePt t="44459" x="750888" y="1801813"/>
          <p14:tracePt t="44467" x="750888" y="1852613"/>
          <p14:tracePt t="44475" x="750888" y="1927225"/>
          <p14:tracePt t="44483" x="750888" y="1978025"/>
          <p14:tracePt t="44491" x="750888" y="2052638"/>
          <p14:tracePt t="44499" x="750888" y="2127250"/>
          <p14:tracePt t="44507" x="750888" y="2190750"/>
          <p14:tracePt t="44515" x="750888" y="2265363"/>
          <p14:tracePt t="44523" x="750888" y="2314575"/>
          <p14:tracePt t="44531" x="750888" y="2365375"/>
          <p14:tracePt t="44539" x="750888" y="2414588"/>
          <p14:tracePt t="44547" x="750888" y="2465388"/>
          <p14:tracePt t="44555" x="750888" y="2527300"/>
          <p14:tracePt t="44563" x="763588" y="2578100"/>
          <p14:tracePt t="44570" x="776288" y="2616200"/>
          <p14:tracePt t="44579" x="801688" y="2678113"/>
          <p14:tracePt t="44586" x="814388" y="2716213"/>
          <p14:tracePt t="44596" x="814388" y="2752725"/>
          <p14:tracePt t="44603" x="825500" y="2765425"/>
          <p14:tracePt t="44610" x="825500" y="2778125"/>
          <p14:tracePt t="44635" x="838200" y="2778125"/>
          <p14:tracePt t="44644" x="850900" y="2803525"/>
          <p14:tracePt t="44666" x="876300" y="2803525"/>
          <p14:tracePt t="44674" x="901700" y="2803525"/>
          <p14:tracePt t="44682" x="938213" y="2816225"/>
          <p14:tracePt t="44691" x="989013" y="2816225"/>
          <p14:tracePt t="44699" x="1089025" y="2828925"/>
          <p14:tracePt t="44707" x="1176338" y="2828925"/>
          <p14:tracePt t="44715" x="1301750" y="2828925"/>
          <p14:tracePt t="44723" x="1439863" y="2840038"/>
          <p14:tracePt t="44731" x="1577975" y="2840038"/>
          <p14:tracePt t="44738" x="1765300" y="2878138"/>
          <p14:tracePt t="44747" x="1914525" y="2890838"/>
          <p14:tracePt t="44755" x="2065338" y="2890838"/>
          <p14:tracePt t="44763" x="2252663" y="2903538"/>
          <p14:tracePt t="44771" x="2416175" y="2941638"/>
          <p14:tracePt t="44779" x="2578100" y="2952750"/>
          <p14:tracePt t="44796" x="2867025" y="3003550"/>
          <p14:tracePt t="44803" x="2979738" y="3016250"/>
          <p14:tracePt t="44810" x="3054350" y="3028950"/>
          <p14:tracePt t="44819" x="3116263" y="3028950"/>
          <p14:tracePt t="44827" x="3179763" y="3041650"/>
          <p14:tracePt t="44835" x="3254375" y="3065463"/>
          <p14:tracePt t="44844" x="3305175" y="3065463"/>
          <p14:tracePt t="44851" x="3341688" y="3078163"/>
          <p14:tracePt t="44860" x="3379788" y="3078163"/>
          <p14:tracePt t="44866" x="3429000" y="3090863"/>
          <p14:tracePt t="44875" x="3454400" y="3090863"/>
          <p14:tracePt t="44883" x="3492500" y="3090863"/>
          <p14:tracePt t="44891" x="3541713" y="3090863"/>
          <p14:tracePt t="44899" x="3579813" y="3090863"/>
          <p14:tracePt t="44907" x="3630613" y="3090863"/>
          <p14:tracePt t="44915" x="3679825" y="3090863"/>
          <p14:tracePt t="44922" x="3756025" y="3090863"/>
          <p14:tracePt t="44931" x="3817938" y="3090863"/>
          <p14:tracePt t="44939" x="3917950" y="3090863"/>
          <p14:tracePt t="44947" x="4005263" y="3090863"/>
          <p14:tracePt t="44955" x="4117975" y="3090863"/>
          <p14:tracePt t="44963" x="4243388" y="3090863"/>
          <p14:tracePt t="44971" x="4356100" y="3090863"/>
          <p14:tracePt t="44979" x="4456113" y="3090863"/>
          <p14:tracePt t="44987" x="4606925" y="3090863"/>
          <p14:tracePt t="44995" x="4719638" y="3090863"/>
          <p14:tracePt t="45002" x="4856163" y="3041650"/>
          <p14:tracePt t="45011" x="4994275" y="3003550"/>
          <p14:tracePt t="45019" x="5106988" y="2978150"/>
          <p14:tracePt t="45027" x="5194300" y="2941638"/>
          <p14:tracePt t="45035" x="5270500" y="2903538"/>
          <p14:tracePt t="45044" x="5357813" y="2840038"/>
          <p14:tracePt t="45051" x="5432425" y="2790825"/>
          <p14:tracePt t="45060" x="5545138" y="2716213"/>
          <p14:tracePt t="45067" x="5595938" y="2652713"/>
          <p14:tracePt t="45075" x="5670550" y="2603500"/>
          <p14:tracePt t="45083" x="5745163" y="2527300"/>
          <p14:tracePt t="45091" x="5808663" y="2452688"/>
          <p14:tracePt t="45099" x="5870575" y="2365375"/>
          <p14:tracePt t="45107" x="5921375" y="2265363"/>
          <p14:tracePt t="45115" x="5970588" y="2214563"/>
          <p14:tracePt t="45123" x="6021388" y="2101850"/>
          <p14:tracePt t="45131" x="6083300" y="2014538"/>
          <p14:tracePt t="45139" x="6121400" y="1927225"/>
          <p14:tracePt t="45147" x="6196013" y="1827213"/>
          <p14:tracePt t="45155" x="6234113" y="1776413"/>
          <p14:tracePt t="45163" x="6283325" y="1676400"/>
          <p14:tracePt t="45171" x="6321425" y="1614488"/>
          <p14:tracePt t="45179" x="6334125" y="1552575"/>
          <p14:tracePt t="45187" x="6359525" y="1476375"/>
          <p14:tracePt t="45195" x="6383338" y="1463675"/>
          <p14:tracePt t="45203" x="6396038" y="1414463"/>
          <p14:tracePt t="45211" x="6396038" y="1376363"/>
          <p14:tracePt t="45219" x="6396038" y="1350963"/>
          <p14:tracePt t="45227" x="6396038" y="1327150"/>
          <p14:tracePt t="45235" x="6396038" y="1301750"/>
          <p14:tracePt t="45243" x="6370638" y="1276350"/>
          <p14:tracePt t="45251" x="6359525" y="1250950"/>
          <p14:tracePt t="45260" x="6321425" y="1238250"/>
          <p14:tracePt t="45267" x="6283325" y="1227138"/>
          <p14:tracePt t="45275" x="6234113" y="1201738"/>
          <p14:tracePt t="45283" x="6157913" y="1176338"/>
          <p14:tracePt t="45291" x="6045200" y="1138238"/>
          <p14:tracePt t="45299" x="5957888" y="1114425"/>
          <p14:tracePt t="45307" x="5795963" y="1101725"/>
          <p14:tracePt t="45315" x="5607050" y="1089025"/>
          <p14:tracePt t="45323" x="5394325" y="1050925"/>
          <p14:tracePt t="45331" x="5068888" y="1001713"/>
          <p14:tracePt t="45339" x="4643438" y="938213"/>
          <p14:tracePt t="45347" x="4256088" y="901700"/>
          <p14:tracePt t="45355" x="3792538" y="812800"/>
          <p14:tracePt t="45363" x="3367088" y="750888"/>
          <p14:tracePt t="45371" x="2879725" y="725488"/>
          <p14:tracePt t="45379" x="2352675" y="638175"/>
          <p14:tracePt t="45386" x="1939925" y="638175"/>
          <p14:tracePt t="45395" x="1527175" y="638175"/>
          <p14:tracePt t="45403" x="1163638" y="638175"/>
          <p14:tracePt t="45411" x="814388" y="638175"/>
          <p14:tracePt t="45419" x="663575" y="638175"/>
          <p14:tracePt t="45427" x="488950" y="638175"/>
          <p14:tracePt t="45435" x="376238" y="638175"/>
          <p14:tracePt t="45443" x="263525" y="638175"/>
          <p14:tracePt t="45451" x="212725" y="638175"/>
          <p14:tracePt t="45515" x="187325" y="638175"/>
          <p14:tracePt t="45523" x="174625" y="650875"/>
          <p14:tracePt t="45539" x="163513" y="663575"/>
          <p14:tracePt t="45579" x="138113" y="700088"/>
          <p14:tracePt t="45595" x="138113" y="712788"/>
          <p14:tracePt t="45611" x="138113" y="725488"/>
          <p14:tracePt t="45618" x="138113" y="738188"/>
          <p14:tracePt t="45627" x="138113" y="750888"/>
          <p14:tracePt t="45643" x="138113" y="776288"/>
          <p14:tracePt t="45651" x="138113" y="788988"/>
          <p14:tracePt t="45660" x="138113" y="825500"/>
          <p14:tracePt t="45667" x="138113" y="838200"/>
          <p14:tracePt t="45677" x="138113" y="876300"/>
          <p14:tracePt t="45683" x="138113" y="912813"/>
          <p14:tracePt t="45691" x="112713" y="976313"/>
          <p14:tracePt t="45699" x="74613" y="1063625"/>
          <p14:tracePt t="45707" x="61913" y="1125538"/>
          <p14:tracePt t="45715" x="50800" y="1201738"/>
          <p14:tracePt t="45723" x="12700" y="1314450"/>
          <p14:tracePt t="45731" x="0" y="1363663"/>
          <p14:tracePt t="45803" x="25400" y="1539875"/>
          <p14:tracePt t="45811" x="61913" y="1576388"/>
          <p14:tracePt t="45819" x="125413" y="1614488"/>
          <p14:tracePt t="45827" x="174625" y="1639888"/>
          <p14:tracePt t="45835" x="300038" y="1676400"/>
          <p14:tracePt t="45843" x="425450" y="1701800"/>
          <p14:tracePt t="45851" x="563563" y="1752600"/>
          <p14:tracePt t="45859" x="725488" y="1776413"/>
          <p14:tracePt t="45867" x="914400" y="1776413"/>
          <p14:tracePt t="45876" x="1201738" y="1827213"/>
          <p14:tracePt t="45883" x="1652588" y="1889125"/>
          <p14:tracePt t="45891" x="2014538" y="1952625"/>
          <p14:tracePt t="45899" x="2403475" y="1989138"/>
          <p14:tracePt t="45907" x="2828925" y="2052638"/>
          <p14:tracePt t="45914" x="3154363" y="2089150"/>
          <p14:tracePt t="45923" x="3417888" y="2139950"/>
          <p14:tracePt t="45930" x="3705225" y="2178050"/>
          <p14:tracePt t="45938" x="4043363" y="2239963"/>
          <p14:tracePt t="45946" x="4205288" y="2239963"/>
          <p14:tracePt t="45955" x="4406900" y="2239963"/>
          <p14:tracePt t="45963" x="4606925" y="2239963"/>
          <p14:tracePt t="45970" x="4756150" y="2239963"/>
          <p14:tracePt t="45978" x="4906963" y="2239963"/>
          <p14:tracePt t="45987" x="5045075" y="2239963"/>
          <p14:tracePt t="45995" x="5145088" y="2239963"/>
          <p14:tracePt t="46003" x="5207000" y="2239963"/>
          <p14:tracePt t="46011" x="5245100" y="2239963"/>
          <p14:tracePt t="46019" x="5294313" y="2227263"/>
          <p14:tracePt t="46027" x="5332413" y="2214563"/>
          <p14:tracePt t="46035" x="5357813" y="2190750"/>
          <p14:tracePt t="46042" x="5370513" y="2178050"/>
          <p14:tracePt t="46050" x="5419725" y="2152650"/>
          <p14:tracePt t="46059" x="5445125" y="2127250"/>
          <p14:tracePt t="46067" x="5483225" y="2089150"/>
          <p14:tracePt t="46076" x="5519738" y="2078038"/>
          <p14:tracePt t="46083" x="5557838" y="2039938"/>
          <p14:tracePt t="46092" x="5570538" y="2027238"/>
          <p14:tracePt t="46099" x="5607050" y="2001838"/>
          <p14:tracePt t="46115" x="5619750" y="1978025"/>
          <p14:tracePt t="46131" x="5632450" y="1965325"/>
          <p14:tracePt t="46139" x="5645150" y="1952625"/>
          <p14:tracePt t="46155" x="5645150" y="1927225"/>
          <p14:tracePt t="46163" x="5645150" y="1889125"/>
          <p14:tracePt t="46171" x="5645150" y="1852613"/>
          <p14:tracePt t="46179" x="5619750" y="1789113"/>
          <p14:tracePt t="46187" x="5570538" y="1727200"/>
          <p14:tracePt t="46195" x="5495925" y="1639888"/>
          <p14:tracePt t="46203" x="5432425" y="1576388"/>
          <p14:tracePt t="46211" x="5319713" y="1476375"/>
          <p14:tracePt t="46219" x="5207000" y="1389063"/>
          <p14:tracePt t="46227" x="5081588" y="1276350"/>
          <p14:tracePt t="46235" x="4906963" y="1201738"/>
          <p14:tracePt t="46243" x="4694238" y="1114425"/>
          <p14:tracePt t="46251" x="4406900" y="1001713"/>
          <p14:tracePt t="46259" x="4117975" y="863600"/>
          <p14:tracePt t="46267" x="3767138" y="750888"/>
          <p14:tracePt t="46275" x="3454400" y="650875"/>
          <p14:tracePt t="46283" x="3128963" y="563563"/>
          <p14:tracePt t="46293" x="2728913" y="512763"/>
          <p14:tracePt t="46299" x="2303463" y="438150"/>
          <p14:tracePt t="46307" x="1978025" y="400050"/>
          <p14:tracePt t="46315" x="1665288" y="363538"/>
          <p14:tracePt t="46323" x="1352550" y="363538"/>
          <p14:tracePt t="46331" x="1050925" y="363538"/>
          <p14:tracePt t="46339" x="801688" y="363538"/>
          <p14:tracePt t="46347" x="638175" y="363538"/>
          <p14:tracePt t="46355" x="438150" y="363538"/>
          <p14:tracePt t="46363" x="263525" y="400050"/>
          <p14:tracePt t="46371" x="100013" y="450850"/>
          <p14:tracePt t="46555" x="150813" y="2152650"/>
          <p14:tracePt t="46562" x="212725" y="2201863"/>
          <p14:tracePt t="46571" x="287338" y="2252663"/>
          <p14:tracePt t="46579" x="376238" y="2278063"/>
          <p14:tracePt t="46587" x="488950" y="2327275"/>
          <p14:tracePt t="46595" x="563563" y="2327275"/>
          <p14:tracePt t="46602" x="638175" y="2327275"/>
          <p14:tracePt t="46611" x="725488" y="2327275"/>
          <p14:tracePt t="46618" x="838200" y="2327275"/>
          <p14:tracePt t="46627" x="950913" y="2314575"/>
          <p14:tracePt t="46635" x="1076325" y="2290763"/>
          <p14:tracePt t="46643" x="1239838" y="2265363"/>
          <p14:tracePt t="46651" x="1427163" y="2239963"/>
          <p14:tracePt t="46659" x="1614488" y="2227263"/>
          <p14:tracePt t="46667" x="1878013" y="2190750"/>
          <p14:tracePt t="46675" x="2103438" y="2152650"/>
          <p14:tracePt t="46683" x="2352675" y="2139950"/>
          <p14:tracePt t="46692" x="2616200" y="2065338"/>
          <p14:tracePt t="46699" x="2867025" y="2052638"/>
          <p14:tracePt t="46708" x="3067050" y="2001838"/>
          <p14:tracePt t="46715" x="3317875" y="1989138"/>
          <p14:tracePt t="46723" x="3479800" y="1952625"/>
          <p14:tracePt t="46731" x="3667125" y="1939925"/>
          <p14:tracePt t="46738" x="3830638" y="1901825"/>
          <p14:tracePt t="46747" x="4043363" y="1876425"/>
          <p14:tracePt t="46755" x="4205288" y="1852613"/>
          <p14:tracePt t="46763" x="4343400" y="1852613"/>
          <p14:tracePt t="46770" x="4530725" y="1839913"/>
          <p14:tracePt t="46779" x="4719638" y="1801813"/>
          <p14:tracePt t="46793" x="4881563" y="1776413"/>
          <p14:tracePt t="46796" x="5081588" y="1727200"/>
          <p14:tracePt t="46802" x="5270500" y="1701800"/>
          <p14:tracePt t="46811" x="5470525" y="1652588"/>
          <p14:tracePt t="46819" x="5645150" y="1627188"/>
          <p14:tracePt t="46827" x="5832475" y="1563688"/>
          <p14:tracePt t="46835" x="6008688" y="1539875"/>
          <p14:tracePt t="46843" x="6196013" y="1514475"/>
          <p14:tracePt t="46851" x="6346825" y="1489075"/>
          <p14:tracePt t="46859" x="6472238" y="1439863"/>
          <p14:tracePt t="46867" x="6559550" y="1414463"/>
          <p14:tracePt t="46875" x="6621463" y="1389063"/>
          <p14:tracePt t="46882" x="6659563" y="1376363"/>
          <p14:tracePt t="46891" x="6684963" y="1363663"/>
          <p14:tracePt t="46908" x="6696075" y="1339850"/>
          <p14:tracePt t="46915" x="6696075" y="1327150"/>
          <p14:tracePt t="46923" x="6696075" y="1289050"/>
          <p14:tracePt t="46930" x="6684963" y="1263650"/>
          <p14:tracePt t="46938" x="6621463" y="1201738"/>
          <p14:tracePt t="46947" x="6572250" y="1150938"/>
          <p14:tracePt t="46955" x="6521450" y="1101725"/>
          <p14:tracePt t="46963" x="6396038" y="989013"/>
          <p14:tracePt t="46970" x="6296025" y="938213"/>
          <p14:tracePt t="46978" x="6157913" y="850900"/>
          <p14:tracePt t="46987" x="5957888" y="750888"/>
          <p14:tracePt t="46994" x="5645150" y="638175"/>
          <p14:tracePt t="47002" x="5332413" y="538163"/>
          <p14:tracePt t="47011" x="4781550" y="374650"/>
          <p14:tracePt t="47018" x="4506913" y="287338"/>
          <p14:tracePt t="47027" x="4256088" y="263525"/>
          <p14:tracePt t="47034" x="3968750" y="225425"/>
          <p14:tracePt t="47043" x="3743325" y="174625"/>
          <p14:tracePt t="47051" x="3530600" y="174625"/>
          <p14:tracePt t="47059" x="3379788" y="174625"/>
          <p14:tracePt t="47067" x="3254375" y="174625"/>
          <p14:tracePt t="47075" x="3167063" y="174625"/>
          <p14:tracePt t="47083" x="3041650" y="174625"/>
          <p14:tracePt t="47091" x="2979738" y="187325"/>
          <p14:tracePt t="47099" x="2903538" y="238125"/>
          <p14:tracePt t="47108" x="2867025" y="250825"/>
          <p14:tracePt t="47115" x="2803525" y="300038"/>
          <p14:tracePt t="47125" x="2754313" y="338138"/>
          <p14:tracePt t="47131" x="2728913" y="363538"/>
          <p14:tracePt t="47139" x="2678113" y="412750"/>
          <p14:tracePt t="47147" x="2641600" y="463550"/>
          <p14:tracePt t="47155" x="2578100" y="525463"/>
          <p14:tracePt t="47163" x="2516188" y="600075"/>
          <p14:tracePt t="47171" x="2428875" y="700088"/>
          <p14:tracePt t="47179" x="2339975" y="812800"/>
          <p14:tracePt t="47187" x="2252663" y="889000"/>
          <p14:tracePt t="47195" x="2165350" y="963613"/>
          <p14:tracePt t="47203" x="2078038" y="1076325"/>
          <p14:tracePt t="47211" x="2039938" y="1138238"/>
          <p14:tracePt t="47219" x="1952625" y="1201738"/>
          <p14:tracePt t="47227" x="1878013" y="1263650"/>
          <p14:tracePt t="47235" x="1839913" y="1301750"/>
          <p14:tracePt t="47243" x="1765300" y="1350963"/>
          <p14:tracePt t="47250" x="1727200" y="1389063"/>
          <p14:tracePt t="47259" x="1677988" y="1427163"/>
          <p14:tracePt t="47267" x="1627188" y="1463675"/>
          <p14:tracePt t="47275" x="1589088" y="1501775"/>
          <p14:tracePt t="47282" x="1539875" y="1563688"/>
          <p14:tracePt t="47291" x="1514475" y="1601788"/>
          <p14:tracePt t="47298" x="1465263" y="1652588"/>
          <p14:tracePt t="47308" x="1439863" y="1714500"/>
          <p14:tracePt t="47315" x="1401763" y="1765300"/>
          <p14:tracePt t="47324" x="1352550" y="1827213"/>
          <p14:tracePt t="47331" x="1314450" y="1901825"/>
          <p14:tracePt t="47339" x="1289050" y="1939925"/>
          <p14:tracePt t="47347" x="1276350" y="1989138"/>
          <p14:tracePt t="47355" x="1252538" y="2052638"/>
          <p14:tracePt t="47363" x="1227138" y="2101850"/>
          <p14:tracePt t="47370" x="1201738" y="2165350"/>
          <p14:tracePt t="47379" x="1176338" y="2214563"/>
          <p14:tracePt t="47387" x="1150938" y="2290763"/>
          <p14:tracePt t="47394" x="1150938" y="2390775"/>
          <p14:tracePt t="47403" x="1127125" y="2503488"/>
          <p14:tracePt t="47411" x="1127125" y="2616200"/>
          <p14:tracePt t="47419" x="1127125" y="2752725"/>
          <p14:tracePt t="47426" x="1127125" y="2865438"/>
          <p14:tracePt t="47435" x="1127125" y="2978150"/>
          <p14:tracePt t="47443" x="1127125" y="3065463"/>
          <p14:tracePt t="47451" x="1127125" y="3116263"/>
          <p14:tracePt t="47459" x="1127125" y="3165475"/>
          <p14:tracePt t="47466" x="1127125" y="3190875"/>
          <p14:tracePt t="47475" x="1127125" y="3203575"/>
          <p14:tracePt t="47483" x="1127125" y="3216275"/>
          <p14:tracePt t="47491" x="1127125" y="3228975"/>
          <p14:tracePt t="47499" x="1139825" y="3228975"/>
          <p14:tracePt t="47507" x="1139825" y="3241675"/>
          <p14:tracePt t="47524" x="1150938" y="3254375"/>
          <p14:tracePt t="47570" x="1163638" y="3254375"/>
          <p14:tracePt t="47579" x="1189038" y="3267075"/>
          <p14:tracePt t="47587" x="1201738" y="3267075"/>
          <p14:tracePt t="47595" x="1227138" y="3267075"/>
          <p14:tracePt t="47603" x="1252538" y="3278188"/>
          <p14:tracePt t="47610" x="1327150" y="3290888"/>
          <p14:tracePt t="47619" x="1376363" y="3316288"/>
          <p14:tracePt t="47627" x="1452563" y="3316288"/>
          <p14:tracePt t="47635" x="1501775" y="3341688"/>
          <p14:tracePt t="47643" x="1552575" y="3341688"/>
          <p14:tracePt t="47650" x="1589088" y="3341688"/>
          <p14:tracePt t="47659" x="1627188" y="3354388"/>
          <p14:tracePt t="47666" x="1677988" y="3367088"/>
          <p14:tracePt t="47675" x="1714500" y="3390900"/>
          <p14:tracePt t="47683" x="1752600" y="3390900"/>
          <p14:tracePt t="47691" x="1778000" y="3403600"/>
          <p14:tracePt t="47699" x="1827213" y="3416300"/>
          <p14:tracePt t="47707" x="1852613" y="3416300"/>
          <p14:tracePt t="47715" x="1914525" y="3441700"/>
          <p14:tracePt t="47724" x="1952625" y="3441700"/>
          <p14:tracePt t="47731" x="1978025" y="3441700"/>
          <p14:tracePt t="47741" x="2014538" y="3441700"/>
          <p14:tracePt t="47755" x="2039938" y="3441700"/>
          <p14:tracePt t="47763" x="2052638" y="3441700"/>
          <p14:tracePt t="47787" x="2078038" y="3441700"/>
          <p14:tracePt t="47807" x="2090738" y="3441700"/>
          <p14:tracePt t="47811" x="2127250" y="3429000"/>
          <p14:tracePt t="47819" x="2165350" y="3429000"/>
          <p14:tracePt t="47827" x="2190750" y="3429000"/>
          <p14:tracePt t="47835" x="2239963" y="3390900"/>
          <p14:tracePt t="47843" x="2328863" y="3390900"/>
          <p14:tracePt t="47851" x="2390775" y="3378200"/>
          <p14:tracePt t="47859" x="2478088" y="3367088"/>
          <p14:tracePt t="47867" x="2578100" y="3367088"/>
          <p14:tracePt t="47875" x="2678113" y="3367088"/>
          <p14:tracePt t="47883" x="2803525" y="3367088"/>
          <p14:tracePt t="47891" x="2916238" y="3341688"/>
          <p14:tracePt t="47899" x="3041650" y="3328988"/>
          <p14:tracePt t="47907" x="3179763" y="3303588"/>
          <p14:tracePt t="47915" x="3254375" y="3303588"/>
          <p14:tracePt t="47923" x="3392488" y="3267075"/>
          <p14:tracePt t="47930" x="3517900" y="3254375"/>
          <p14:tracePt t="47940" x="3630613" y="3254375"/>
          <p14:tracePt t="47947" x="3730625" y="3254375"/>
          <p14:tracePt t="47955" x="3867150" y="3254375"/>
          <p14:tracePt t="47962" x="3979863" y="3254375"/>
          <p14:tracePt t="47970" x="4092575" y="3254375"/>
          <p14:tracePt t="47978" x="4217988" y="3254375"/>
          <p14:tracePt t="47987" x="4294188" y="3254375"/>
          <p14:tracePt t="47995" x="4418013" y="3254375"/>
          <p14:tracePt t="48002" x="4494213" y="3254375"/>
          <p14:tracePt t="48011" x="4581525" y="3254375"/>
          <p14:tracePt t="48018" x="4656138" y="3254375"/>
          <p14:tracePt t="48027" x="4706938" y="3254375"/>
          <p14:tracePt t="48034" x="4743450" y="3254375"/>
          <p14:tracePt t="48043" x="4781550" y="3254375"/>
          <p14:tracePt t="48050" x="4806950" y="3254375"/>
          <p14:tracePt t="48058" x="4819650" y="3254375"/>
          <p14:tracePt t="48066" x="4832350" y="3254375"/>
          <p14:tracePt t="48443" x="4806950" y="3254375"/>
          <p14:tracePt t="48451" x="4794250" y="3267075"/>
          <p14:tracePt t="48467" x="4768850" y="3267075"/>
          <p14:tracePt t="48475" x="4756150" y="3267075"/>
          <p14:tracePt t="48483" x="4743450" y="3278188"/>
          <p14:tracePt t="48491" x="4732338" y="3290888"/>
          <p14:tracePt t="48499" x="4732338" y="3303588"/>
          <p14:tracePt t="48506" x="4706938" y="3316288"/>
          <p14:tracePt t="48515" x="4706938" y="3328988"/>
          <p14:tracePt t="48522" x="4681538" y="3341688"/>
          <p14:tracePt t="48563" x="4681538" y="3367088"/>
          <p14:tracePt t="48571" x="4681538" y="3378200"/>
          <p14:tracePt t="48579" x="4681538" y="3403600"/>
          <p14:tracePt t="48587" x="4681538" y="3416300"/>
          <p14:tracePt t="48595" x="4681538" y="3429000"/>
          <p14:tracePt t="48611" x="4694238" y="3454400"/>
          <p14:tracePt t="48619" x="4706938" y="3479800"/>
          <p14:tracePt t="48627" x="4732338" y="3490913"/>
          <p14:tracePt t="48635" x="4732338" y="3503613"/>
          <p14:tracePt t="48643" x="4743450" y="3541713"/>
          <p14:tracePt t="48651" x="4756150" y="3554413"/>
          <p14:tracePt t="48667" x="4768850" y="3567113"/>
          <p14:tracePt t="48674" x="4768850" y="3579813"/>
          <p14:tracePt t="48699" x="4768850" y="3590925"/>
          <p14:tracePt t="48707" x="4768850" y="3603625"/>
          <p14:tracePt t="48715" x="4768850" y="3616325"/>
          <p14:tracePt t="48795" x="4768850" y="3641725"/>
          <p14:tracePt t="48819" x="4743450" y="3641725"/>
          <p14:tracePt t="48827" x="4732338" y="3654425"/>
          <p14:tracePt t="48835" x="4668838" y="3667125"/>
          <p14:tracePt t="48842" x="4630738" y="3667125"/>
          <p14:tracePt t="48851" x="4556125" y="3679825"/>
          <p14:tracePt t="48858" x="4494213" y="3679825"/>
          <p14:tracePt t="48867" x="4394200" y="3692525"/>
          <p14:tracePt t="48875" x="4318000" y="3716338"/>
          <p14:tracePt t="48883" x="4256088" y="3716338"/>
          <p14:tracePt t="48891" x="4143375" y="3741738"/>
          <p14:tracePt t="48899" x="4092575" y="3741738"/>
          <p14:tracePt t="48907" x="4030663" y="3741738"/>
          <p14:tracePt t="48915" x="3968750" y="3754438"/>
          <p14:tracePt t="48923" x="3905250" y="3779838"/>
          <p14:tracePt t="48931" x="3843338" y="3779838"/>
          <p14:tracePt t="48939" x="3779838" y="3803650"/>
          <p14:tracePt t="48947" x="3743325" y="3803650"/>
          <p14:tracePt t="48956" x="3692525" y="3841750"/>
          <p14:tracePt t="48962" x="3643313" y="3854450"/>
          <p14:tracePt t="48972" x="3605213" y="3854450"/>
          <p14:tracePt t="48978" x="3567113" y="3854450"/>
          <p14:tracePt t="48987" x="3517900" y="3879850"/>
          <p14:tracePt t="48995" x="3454400" y="3879850"/>
          <p14:tracePt t="49003" x="3417888" y="3892550"/>
          <p14:tracePt t="49011" x="3379788" y="3892550"/>
          <p14:tracePt t="49019" x="3328988" y="3892550"/>
          <p14:tracePt t="49027" x="3292475" y="3892550"/>
          <p14:tracePt t="49035" x="3267075" y="3892550"/>
          <p14:tracePt t="49051" x="3254375" y="3892550"/>
          <p14:tracePt t="49186" x="3228975" y="3892550"/>
          <p14:tracePt t="49195" x="3216275" y="3892550"/>
          <p14:tracePt t="49202" x="3192463" y="3867150"/>
          <p14:tracePt t="49210" x="3154363" y="3841750"/>
          <p14:tracePt t="49218" x="3116263" y="3816350"/>
          <p14:tracePt t="49227" x="3041650" y="3767138"/>
          <p14:tracePt t="49235" x="2954338" y="3716338"/>
          <p14:tracePt t="49242" x="2890838" y="3667125"/>
          <p14:tracePt t="49251" x="2778125" y="3603625"/>
          <p14:tracePt t="49259" x="2654300" y="3490913"/>
          <p14:tracePt t="49267" x="2503488" y="3354388"/>
          <p14:tracePt t="49275" x="2352675" y="3216275"/>
          <p14:tracePt t="49283" x="2139950" y="3041650"/>
          <p14:tracePt t="49291" x="1939925" y="2840038"/>
          <p14:tracePt t="49299" x="1727200" y="2640013"/>
          <p14:tracePt t="49307" x="1401763" y="2339975"/>
          <p14:tracePt t="49315" x="1101725" y="2039938"/>
          <p14:tracePt t="49323" x="838200" y="1776413"/>
          <p14:tracePt t="49331" x="576263" y="1527175"/>
          <p14:tracePt t="49339" x="363538" y="1263650"/>
          <p14:tracePt t="49346" x="87313" y="9509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77" y="661988"/>
            <a:ext cx="5678123" cy="5281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5303" y="661988"/>
            <a:ext cx="45589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에포크마다</a:t>
            </a:r>
            <a:r>
              <a:rPr lang="ko-KR" altLang="en-US" dirty="0"/>
              <a:t> 학습이 끝난 후 여러 가지 온도를 사용하여 텍스트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온도가 샘플링 전략에 미치는 영향을 알 수 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낮은 온도 샘플링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반복적이고 예상되는 텍스트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높은 온도 샘플링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흥미롭고 놀라우며 창의적인 텍스트 생성</a:t>
            </a:r>
            <a:endParaRPr lang="en-US" altLang="ko-KR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5E59C1E-A7DC-44F2-8EF2-C18EE8774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4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04"/>
    </mc:Choice>
    <mc:Fallback>
      <p:transition spd="slow" advTm="41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0" x="0" y="6657975"/>
          <p14:tracePt t="464" x="50800" y="4418013"/>
          <p14:tracePt t="472" x="87313" y="4279900"/>
          <p14:tracePt t="480" x="150813" y="4105275"/>
          <p14:tracePt t="488" x="187325" y="4005263"/>
          <p14:tracePt t="497" x="225425" y="3879850"/>
          <p14:tracePt t="504" x="263525" y="3741738"/>
          <p14:tracePt t="513" x="300038" y="3629025"/>
          <p14:tracePt t="520" x="300038" y="3529013"/>
          <p14:tracePt t="529" x="312738" y="3390900"/>
          <p14:tracePt t="536" x="312738" y="3254375"/>
          <p14:tracePt t="546" x="325438" y="3128963"/>
          <p14:tracePt t="552" x="350838" y="2952750"/>
          <p14:tracePt t="562" x="363538" y="2816225"/>
          <p14:tracePt t="568" x="376238" y="2703513"/>
          <p14:tracePt t="578" x="400050" y="2578100"/>
          <p14:tracePt t="584" x="412750" y="2490788"/>
          <p14:tracePt t="594" x="425450" y="2390775"/>
          <p14:tracePt t="600" x="438150" y="2303463"/>
          <p14:tracePt t="611" x="450850" y="2201863"/>
          <p14:tracePt t="616" x="488950" y="2114550"/>
          <p14:tracePt t="624" x="488950" y="2014538"/>
          <p14:tracePt t="632" x="500063" y="1939925"/>
          <p14:tracePt t="640" x="512763" y="1876425"/>
          <p14:tracePt t="648" x="512763" y="1839913"/>
          <p14:tracePt t="656" x="512763" y="1789113"/>
          <p14:tracePt t="664" x="512763" y="1714500"/>
          <p14:tracePt t="672" x="512763" y="1663700"/>
          <p14:tracePt t="680" x="512763" y="1614488"/>
          <p14:tracePt t="688" x="512763" y="1539875"/>
          <p14:tracePt t="696" x="512763" y="1450975"/>
          <p14:tracePt t="704" x="512763" y="1350963"/>
          <p14:tracePt t="712" x="512763" y="1289050"/>
          <p14:tracePt t="720" x="512763" y="1238250"/>
          <p14:tracePt t="728" x="512763" y="1214438"/>
          <p14:tracePt t="736" x="512763" y="1163638"/>
          <p14:tracePt t="744" x="512763" y="1125538"/>
          <p14:tracePt t="752" x="512763" y="1101725"/>
          <p14:tracePt t="768" x="512763" y="1089025"/>
          <p14:tracePt t="776" x="500063" y="1063625"/>
          <p14:tracePt t="784" x="500063" y="1050925"/>
          <p14:tracePt t="793" x="488950" y="1038225"/>
          <p14:tracePt t="800" x="488950" y="1025525"/>
          <p14:tracePt t="810" x="488950" y="1001713"/>
          <p14:tracePt t="816" x="488950" y="963613"/>
          <p14:tracePt t="825" x="476250" y="938213"/>
          <p14:tracePt t="832" x="476250" y="925513"/>
          <p14:tracePt t="841" x="476250" y="912813"/>
          <p14:tracePt t="856" x="476250" y="889000"/>
          <p14:tracePt t="888" x="476250" y="876300"/>
          <p14:tracePt t="920" x="463550" y="850900"/>
          <p14:tracePt t="937" x="463550" y="838200"/>
          <p14:tracePt t="1897" x="463550" y="825500"/>
          <p14:tracePt t="1904" x="463550" y="801688"/>
          <p14:tracePt t="1912" x="463550" y="776288"/>
          <p14:tracePt t="1920" x="463550" y="750888"/>
          <p14:tracePt t="1928" x="476250" y="738188"/>
          <p14:tracePt t="1936" x="488950" y="738188"/>
          <p14:tracePt t="1960" x="500063" y="700088"/>
          <p14:tracePt t="1968" x="512763" y="688975"/>
          <p14:tracePt t="1977" x="525463" y="663575"/>
          <p14:tracePt t="1984" x="538163" y="650875"/>
          <p14:tracePt t="2000" x="538163" y="638175"/>
          <p14:tracePt t="2032" x="550863" y="625475"/>
          <p14:tracePt t="2528" x="538163" y="650875"/>
          <p14:tracePt t="2544" x="525463" y="676275"/>
          <p14:tracePt t="2552" x="512763" y="688975"/>
          <p14:tracePt t="2568" x="500063" y="700088"/>
          <p14:tracePt t="2576" x="488950" y="725488"/>
          <p14:tracePt t="2592" x="488950" y="738188"/>
          <p14:tracePt t="2600" x="488950" y="750888"/>
          <p14:tracePt t="2609" x="476250" y="763588"/>
          <p14:tracePt t="2641" x="476250" y="776288"/>
          <p14:tracePt t="3504" x="488950" y="788988"/>
          <p14:tracePt t="3536" x="500063" y="788988"/>
          <p14:tracePt t="3552" x="512763" y="812800"/>
          <p14:tracePt t="3576" x="525463" y="825500"/>
          <p14:tracePt t="3592" x="525463" y="838200"/>
          <p14:tracePt t="4160" x="525463" y="850900"/>
          <p14:tracePt t="4384" x="512763" y="850900"/>
          <p14:tracePt t="4392" x="500063" y="850900"/>
          <p14:tracePt t="4432" x="488950" y="850900"/>
          <p14:tracePt t="4520" x="476250" y="850900"/>
          <p14:tracePt t="4544" x="476250" y="838200"/>
          <p14:tracePt t="5424" x="463550" y="825500"/>
          <p14:tracePt t="5432" x="476250" y="812800"/>
          <p14:tracePt t="5440" x="488950" y="801688"/>
          <p14:tracePt t="5448" x="500063" y="801688"/>
          <p14:tracePt t="5704" x="488950" y="801688"/>
          <p14:tracePt t="5712" x="476250" y="801688"/>
          <p14:tracePt t="5721" x="463550" y="801688"/>
          <p14:tracePt t="5744" x="450850" y="801688"/>
          <p14:tracePt t="5776" x="438150" y="801688"/>
          <p14:tracePt t="5792" x="425450" y="801688"/>
          <p14:tracePt t="5808" x="412750" y="801688"/>
          <p14:tracePt t="5832" x="400050" y="801688"/>
          <p14:tracePt t="5880" x="376238" y="812800"/>
          <p14:tracePt t="6040" x="363538" y="825500"/>
          <p14:tracePt t="6056" x="363538" y="838200"/>
          <p14:tracePt t="6072" x="350838" y="850900"/>
          <p14:tracePt t="6120" x="338138" y="850900"/>
          <p14:tracePt t="6688" x="350838" y="850900"/>
          <p14:tracePt t="6704" x="363538" y="850900"/>
          <p14:tracePt t="6712" x="376238" y="850900"/>
          <p14:tracePt t="6728" x="387350" y="850900"/>
          <p14:tracePt t="6744" x="400050" y="850900"/>
          <p14:tracePt t="6776" x="412750" y="850900"/>
          <p14:tracePt t="6921" x="412750" y="838200"/>
          <p14:tracePt t="6977" x="387350" y="838200"/>
          <p14:tracePt t="6992" x="376238" y="850900"/>
          <p14:tracePt t="7000" x="363538" y="850900"/>
          <p14:tracePt t="7008" x="338138" y="850900"/>
          <p14:tracePt t="7016" x="338138" y="863600"/>
          <p14:tracePt t="7024" x="312738" y="876300"/>
          <p14:tracePt t="7032" x="312738" y="889000"/>
          <p14:tracePt t="7040" x="300038" y="889000"/>
          <p14:tracePt t="7056" x="274638" y="912813"/>
          <p14:tracePt t="7064" x="263525" y="912813"/>
          <p14:tracePt t="7072" x="263525" y="925513"/>
          <p14:tracePt t="7081" x="263525" y="963613"/>
          <p14:tracePt t="7089" x="263525" y="1001713"/>
          <p14:tracePt t="7096" x="263525" y="1025525"/>
          <p14:tracePt t="7104" x="250825" y="1063625"/>
          <p14:tracePt t="7113" x="250825" y="1101725"/>
          <p14:tracePt t="7121" x="225425" y="1125538"/>
          <p14:tracePt t="7129" x="225425" y="1150938"/>
          <p14:tracePt t="7137" x="225425" y="1189038"/>
          <p14:tracePt t="7145" x="225425" y="1227138"/>
          <p14:tracePt t="7153" x="225425" y="1276350"/>
          <p14:tracePt t="7160" x="225425" y="1363663"/>
          <p14:tracePt t="7170" x="225425" y="1427163"/>
          <p14:tracePt t="7177" x="225425" y="1552575"/>
          <p14:tracePt t="7186" x="225425" y="1676400"/>
          <p14:tracePt t="7193" x="225425" y="1827213"/>
          <p14:tracePt t="7200" x="225425" y="2014538"/>
          <p14:tracePt t="7208" x="263525" y="2178050"/>
          <p14:tracePt t="7216" x="300038" y="2352675"/>
          <p14:tracePt t="7224" x="338138" y="2516188"/>
          <p14:tracePt t="7232" x="387350" y="2665413"/>
          <p14:tracePt t="7240" x="425450" y="2803525"/>
          <p14:tracePt t="7248" x="450850" y="2928938"/>
          <p14:tracePt t="7256" x="512763" y="3065463"/>
          <p14:tracePt t="7264" x="525463" y="3178175"/>
          <p14:tracePt t="7272" x="576263" y="3303588"/>
          <p14:tracePt t="7280" x="600075" y="3441700"/>
          <p14:tracePt t="7288" x="638175" y="3541713"/>
          <p14:tracePt t="7296" x="663575" y="3679825"/>
          <p14:tracePt t="7304" x="712788" y="3803650"/>
          <p14:tracePt t="7312" x="738188" y="3905250"/>
          <p14:tracePt t="7320" x="776288" y="3992563"/>
          <p14:tracePt t="7328" x="788988" y="4117975"/>
          <p14:tracePt t="7337" x="801688" y="4205288"/>
          <p14:tracePt t="7344" x="825500" y="4292600"/>
          <p14:tracePt t="7353" x="825500" y="4354513"/>
          <p14:tracePt t="7360" x="838200" y="4405313"/>
          <p14:tracePt t="7369" x="850900" y="4467225"/>
          <p14:tracePt t="7385" x="863600" y="4479925"/>
          <p14:tracePt t="7392" x="863600" y="4492625"/>
          <p14:tracePt t="7448" x="863600" y="4505325"/>
          <p14:tracePt t="7456" x="876300" y="4505325"/>
          <p14:tracePt t="7472" x="876300" y="4518025"/>
          <p14:tracePt t="7480" x="889000" y="4530725"/>
          <p14:tracePt t="7488" x="889000" y="4543425"/>
          <p14:tracePt t="7544" x="889000" y="4554538"/>
          <p14:tracePt t="7552" x="901700" y="4567238"/>
          <p14:tracePt t="7569" x="914400" y="4579938"/>
          <p14:tracePt t="7576" x="914400" y="4592638"/>
          <p14:tracePt t="7585" x="914400" y="4618038"/>
          <p14:tracePt t="7592" x="914400" y="4630738"/>
          <p14:tracePt t="7602" x="914400" y="4656138"/>
          <p14:tracePt t="7608" x="914400" y="4679950"/>
          <p14:tracePt t="7617" x="914400" y="4718050"/>
          <p14:tracePt t="7624" x="914400" y="4756150"/>
          <p14:tracePt t="7632" x="914400" y="4768850"/>
          <p14:tracePt t="7640" x="914400" y="4792663"/>
          <p14:tracePt t="7648" x="914400" y="4805363"/>
          <p14:tracePt t="7656" x="914400" y="4843463"/>
          <p14:tracePt t="7664" x="914400" y="4879975"/>
          <p14:tracePt t="7672" x="889000" y="4905375"/>
          <p14:tracePt t="7680" x="876300" y="4943475"/>
          <p14:tracePt t="7688" x="863600" y="4981575"/>
          <p14:tracePt t="7696" x="850900" y="5005388"/>
          <p14:tracePt t="7704" x="838200" y="5043488"/>
          <p14:tracePt t="7713" x="814388" y="5092700"/>
          <p14:tracePt t="7720" x="814388" y="5105400"/>
          <p14:tracePt t="7728" x="801688" y="5118100"/>
          <p14:tracePt t="7737" x="801688" y="5130800"/>
          <p14:tracePt t="7745" x="788988" y="5156200"/>
          <p14:tracePt t="7753" x="776288" y="5181600"/>
          <p14:tracePt t="7776" x="763588" y="5205413"/>
          <p14:tracePt t="7792" x="763588" y="5218113"/>
          <p14:tracePt t="7817" x="763588" y="5243513"/>
          <p14:tracePt t="7856" x="763588" y="5256213"/>
          <p14:tracePt t="7872" x="763588" y="5281613"/>
          <p14:tracePt t="7880" x="763588" y="5294313"/>
          <p14:tracePt t="7896" x="763588" y="5318125"/>
          <p14:tracePt t="7912" x="763588" y="5330825"/>
          <p14:tracePt t="7930" x="763588" y="5356225"/>
          <p14:tracePt t="7944" x="763588" y="5368925"/>
          <p14:tracePt t="7953" x="763588" y="5381625"/>
          <p14:tracePt t="7960" x="763588" y="5394325"/>
          <p14:tracePt t="7969" x="763588" y="5407025"/>
          <p14:tracePt t="7976" x="776288" y="5430838"/>
          <p14:tracePt t="7985" x="838200" y="5430838"/>
          <p14:tracePt t="7992" x="876300" y="5468938"/>
          <p14:tracePt t="8001" x="938213" y="5507038"/>
          <p14:tracePt t="8008" x="963613" y="5518150"/>
          <p14:tracePt t="8018" x="1014413" y="5556250"/>
          <p14:tracePt t="8024" x="1050925" y="5568950"/>
          <p14:tracePt t="8033" x="1101725" y="5581650"/>
          <p14:tracePt t="8040" x="1150938" y="5607050"/>
          <p14:tracePt t="8048" x="1214438" y="5630863"/>
          <p14:tracePt t="8056" x="1252538" y="5643563"/>
          <p14:tracePt t="8064" x="1263650" y="5656263"/>
          <p14:tracePt t="8072" x="1301750" y="5668963"/>
          <p14:tracePt t="8096" x="1314450" y="5681663"/>
          <p14:tracePt t="8320" x="1314450" y="5707063"/>
          <p14:tracePt t="8328" x="1289050" y="5707063"/>
          <p14:tracePt t="8336" x="1263650" y="5707063"/>
          <p14:tracePt t="8344" x="1239838" y="5719763"/>
          <p14:tracePt t="8353" x="1227138" y="5732463"/>
          <p14:tracePt t="8360" x="1201738" y="5732463"/>
          <p14:tracePt t="8368" x="1163638" y="5743575"/>
          <p14:tracePt t="8376" x="1139825" y="5743575"/>
          <p14:tracePt t="8385" x="1114425" y="5756275"/>
          <p14:tracePt t="8392" x="1101725" y="5756275"/>
          <p14:tracePt t="8401" x="1076325" y="5768975"/>
          <p14:tracePt t="8408" x="1050925" y="5768975"/>
          <p14:tracePt t="8417" x="1014413" y="5768975"/>
          <p14:tracePt t="8424" x="989013" y="5768975"/>
          <p14:tracePt t="8435" x="938213" y="5768975"/>
          <p14:tracePt t="8440" x="925513" y="5768975"/>
          <p14:tracePt t="8448" x="901700" y="5768975"/>
          <p14:tracePt t="8456" x="876300" y="5768975"/>
          <p14:tracePt t="8464" x="838200" y="5781675"/>
          <p14:tracePt t="8472" x="814388" y="5781675"/>
          <p14:tracePt t="8480" x="776288" y="5781675"/>
          <p14:tracePt t="8488" x="738188" y="5794375"/>
          <p14:tracePt t="8504" x="712788" y="5794375"/>
          <p14:tracePt t="8512" x="688975" y="5794375"/>
          <p14:tracePt t="8520" x="650875" y="5794375"/>
          <p14:tracePt t="8536" x="638175" y="5794375"/>
          <p14:tracePt t="8544" x="625475" y="5794375"/>
          <p14:tracePt t="8600" x="612775" y="5794375"/>
          <p14:tracePt t="8608" x="588963" y="5781675"/>
          <p14:tracePt t="8617" x="588963" y="5756275"/>
          <p14:tracePt t="8624" x="588963" y="5694363"/>
          <p14:tracePt t="8634" x="588963" y="5581650"/>
          <p14:tracePt t="8640" x="576263" y="5430838"/>
          <p14:tracePt t="8649" x="563563" y="5243513"/>
          <p14:tracePt t="8656" x="512763" y="5030788"/>
          <p14:tracePt t="8664" x="476250" y="4743450"/>
          <p14:tracePt t="8672" x="425450" y="4443413"/>
          <p14:tracePt t="8680" x="425450" y="4067175"/>
          <p14:tracePt t="8688" x="400050" y="3616325"/>
          <p14:tracePt t="8696" x="376238" y="3241675"/>
          <p14:tracePt t="8704" x="376238" y="2790825"/>
          <p14:tracePt t="8712" x="412750" y="2403475"/>
          <p14:tracePt t="8720" x="450850" y="2089150"/>
          <p14:tracePt t="8728" x="488950" y="1789113"/>
          <p14:tracePt t="8736" x="512763" y="1576388"/>
          <p14:tracePt t="8744" x="538163" y="1376363"/>
          <p14:tracePt t="8752" x="576263" y="1214438"/>
          <p14:tracePt t="8760" x="588963" y="1076325"/>
          <p14:tracePt t="8769" x="588963" y="963613"/>
          <p14:tracePt t="8776" x="588963" y="863600"/>
          <p14:tracePt t="8785" x="588963" y="812800"/>
          <p14:tracePt t="8793" x="588963" y="750888"/>
          <p14:tracePt t="8801" x="588963" y="725488"/>
          <p14:tracePt t="8808" x="588963" y="712788"/>
          <p14:tracePt t="8817" x="588963" y="700088"/>
          <p14:tracePt t="8824" x="588963" y="688975"/>
          <p14:tracePt t="8834" x="588963" y="676275"/>
          <p14:tracePt t="8848" x="588963" y="663575"/>
          <p14:tracePt t="8865" x="588963" y="638175"/>
          <p14:tracePt t="8880" x="588963" y="625475"/>
          <p14:tracePt t="9056" x="576263" y="625475"/>
          <p14:tracePt t="9064" x="550863" y="625475"/>
          <p14:tracePt t="9072" x="512763" y="638175"/>
          <p14:tracePt t="9080" x="500063" y="638175"/>
          <p14:tracePt t="9096" x="488950" y="638175"/>
          <p14:tracePt t="9104" x="476250" y="638175"/>
          <p14:tracePt t="9112" x="463550" y="638175"/>
          <p14:tracePt t="9336" x="450850" y="663575"/>
          <p14:tracePt t="9344" x="412750" y="712788"/>
          <p14:tracePt t="9352" x="400050" y="776288"/>
          <p14:tracePt t="9360" x="363538" y="838200"/>
          <p14:tracePt t="9368" x="338138" y="901700"/>
          <p14:tracePt t="9376" x="300038" y="989013"/>
          <p14:tracePt t="9385" x="274638" y="1025525"/>
          <p14:tracePt t="9392" x="238125" y="1101725"/>
          <p14:tracePt t="9401" x="212725" y="1163638"/>
          <p14:tracePt t="9408" x="174625" y="1238250"/>
          <p14:tracePt t="9417" x="150813" y="1327150"/>
          <p14:tracePt t="9424" x="112713" y="1427163"/>
          <p14:tracePt t="9433" x="87313" y="1527175"/>
          <p14:tracePt t="9440" x="74613" y="1652588"/>
          <p14:tracePt t="9450" x="50800" y="1789113"/>
          <p14:tracePt t="9456" x="50800" y="1901825"/>
          <p14:tracePt t="9466" x="38100" y="1978025"/>
          <p14:tracePt t="9480" x="38100" y="2065338"/>
          <p14:tracePt t="9488" x="38100" y="2127250"/>
          <p14:tracePt t="9496" x="38100" y="2227263"/>
          <p14:tracePt t="9504" x="38100" y="2327275"/>
          <p14:tracePt t="9512" x="38100" y="2427288"/>
          <p14:tracePt t="9520" x="38100" y="2516188"/>
          <p14:tracePt t="9528" x="50800" y="2616200"/>
          <p14:tracePt t="9536" x="61913" y="2728913"/>
          <p14:tracePt t="9544" x="61913" y="2828925"/>
          <p14:tracePt t="9552" x="100013" y="2952750"/>
          <p14:tracePt t="9560" x="112713" y="3078163"/>
          <p14:tracePt t="9568" x="112713" y="3154363"/>
          <p14:tracePt t="9576" x="150813" y="3267075"/>
          <p14:tracePt t="9585" x="163513" y="3328988"/>
          <p14:tracePt t="9592" x="174625" y="3441700"/>
          <p14:tracePt t="9601" x="174625" y="3503613"/>
          <p14:tracePt t="9608" x="187325" y="3579813"/>
          <p14:tracePt t="9617" x="200025" y="3654425"/>
          <p14:tracePt t="9624" x="238125" y="3779838"/>
          <p14:tracePt t="9633" x="238125" y="3854450"/>
          <p14:tracePt t="9640" x="238125" y="3929063"/>
          <p14:tracePt t="9649" x="250825" y="4005263"/>
          <p14:tracePt t="9656" x="250825" y="4041775"/>
          <p14:tracePt t="9666" x="263525" y="4092575"/>
          <p14:tracePt t="9672" x="263525" y="4105275"/>
          <p14:tracePt t="9680" x="287338" y="4154488"/>
          <p14:tracePt t="9688" x="287338" y="4179888"/>
          <p14:tracePt t="9696" x="287338" y="4192588"/>
          <p14:tracePt t="9704" x="287338" y="4205288"/>
          <p14:tracePt t="9712" x="287338" y="4217988"/>
          <p14:tracePt t="9728" x="287338" y="4241800"/>
          <p14:tracePt t="9736" x="287338" y="4254500"/>
          <p14:tracePt t="9744" x="287338" y="4267200"/>
          <p14:tracePt t="9752" x="287338" y="4305300"/>
          <p14:tracePt t="9760" x="287338" y="4330700"/>
          <p14:tracePt t="9768" x="287338" y="4354513"/>
          <p14:tracePt t="9776" x="287338" y="4405313"/>
          <p14:tracePt t="9784" x="287338" y="4492625"/>
          <p14:tracePt t="9792" x="287338" y="4579938"/>
          <p14:tracePt t="9800" x="274638" y="4656138"/>
          <p14:tracePt t="9808" x="263525" y="4705350"/>
          <p14:tracePt t="9817" x="225425" y="4779963"/>
          <p14:tracePt t="9824" x="200025" y="4830763"/>
          <p14:tracePt t="9833" x="174625" y="4918075"/>
          <p14:tracePt t="9840" x="163513" y="4992688"/>
          <p14:tracePt t="9849" x="150813" y="5043488"/>
          <p14:tracePt t="9856" x="125413" y="5105400"/>
          <p14:tracePt t="9866" x="100013" y="5156200"/>
          <p14:tracePt t="9872" x="100013" y="5230813"/>
          <p14:tracePt t="9880" x="50800" y="5318125"/>
          <p14:tracePt t="9888" x="50800" y="5407025"/>
          <p14:tracePt t="9896" x="50800" y="5481638"/>
          <p14:tracePt t="9904" x="50800" y="5543550"/>
          <p14:tracePt t="9912" x="38100" y="5619750"/>
          <p14:tracePt t="9920" x="25400" y="5656263"/>
          <p14:tracePt t="9928" x="25400" y="5707063"/>
          <p14:tracePt t="9936" x="0" y="5732463"/>
          <p14:tracePt t="9944" x="0" y="5743575"/>
          <p14:tracePt t="9952" x="0" y="5756275"/>
          <p14:tracePt t="9960" x="0" y="5768975"/>
          <p14:tracePt t="10136" x="61913" y="5768975"/>
          <p14:tracePt t="10144" x="112713" y="5756275"/>
          <p14:tracePt t="10152" x="163513" y="5756275"/>
          <p14:tracePt t="10160" x="225425" y="5756275"/>
          <p14:tracePt t="10169" x="274638" y="5756275"/>
          <p14:tracePt t="10176" x="325438" y="5756275"/>
          <p14:tracePt t="10184" x="363538" y="5756275"/>
          <p14:tracePt t="10192" x="400050" y="5756275"/>
          <p14:tracePt t="10201" x="450850" y="5781675"/>
          <p14:tracePt t="10208" x="488950" y="5807075"/>
          <p14:tracePt t="10217" x="525463" y="5819775"/>
          <p14:tracePt t="10224" x="525463" y="5832475"/>
          <p14:tracePt t="10232" x="538163" y="5832475"/>
          <p14:tracePt t="10240" x="550863" y="5832475"/>
          <p14:tracePt t="10424" x="550863" y="5794375"/>
          <p14:tracePt t="10432" x="550863" y="5743575"/>
          <p14:tracePt t="10440" x="525463" y="5643563"/>
          <p14:tracePt t="10449" x="476250" y="5481638"/>
          <p14:tracePt t="10456" x="463550" y="5356225"/>
          <p14:tracePt t="10465" x="363538" y="5168900"/>
          <p14:tracePt t="10472" x="325438" y="5018088"/>
          <p14:tracePt t="10481" x="250825" y="4868863"/>
          <p14:tracePt t="10488" x="200025" y="4730750"/>
          <p14:tracePt t="10496" x="125413" y="4567238"/>
          <p14:tracePt t="10504" x="87313" y="4443413"/>
          <p14:tracePt t="10513" x="50800" y="4292600"/>
          <p14:tracePt t="10768" x="12700" y="938213"/>
          <p14:tracePt t="10776" x="25400" y="889000"/>
          <p14:tracePt t="10784" x="61913" y="812800"/>
          <p14:tracePt t="10792" x="74613" y="750888"/>
          <p14:tracePt t="10800" x="87313" y="712788"/>
          <p14:tracePt t="10808" x="87313" y="688975"/>
          <p14:tracePt t="10817" x="100013" y="650875"/>
          <p14:tracePt t="10824" x="112713" y="638175"/>
          <p14:tracePt t="10849" x="112713" y="625475"/>
          <p14:tracePt t="10872" x="125413" y="612775"/>
          <p14:tracePt t="10888" x="125413" y="600075"/>
          <p14:tracePt t="10904" x="125413" y="588963"/>
          <p14:tracePt t="10913" x="125413" y="576263"/>
          <p14:tracePt t="11025" x="138113" y="563563"/>
          <p14:tracePt t="11528" x="138113" y="576263"/>
          <p14:tracePt t="11544" x="138113" y="588963"/>
          <p14:tracePt t="11744" x="138113" y="600075"/>
          <p14:tracePt t="11752" x="100013" y="588963"/>
          <p14:tracePt t="11760" x="50800" y="538163"/>
          <p14:tracePt t="13209" x="61913" y="4341813"/>
          <p14:tracePt t="13217" x="125413" y="4392613"/>
          <p14:tracePt t="13225" x="163513" y="4418013"/>
          <p14:tracePt t="13233" x="200025" y="4430713"/>
          <p14:tracePt t="13241" x="212725" y="4443413"/>
          <p14:tracePt t="13249" x="238125" y="4467225"/>
          <p14:tracePt t="13256" x="263525" y="4479925"/>
          <p14:tracePt t="13265" x="300038" y="4492625"/>
          <p14:tracePt t="13282" x="350838" y="4518025"/>
          <p14:tracePt t="13289" x="363538" y="4518025"/>
          <p14:tracePt t="13298" x="387350" y="4530725"/>
          <p14:tracePt t="13305" x="450850" y="4567238"/>
          <p14:tracePt t="13313" x="463550" y="4567238"/>
          <p14:tracePt t="13321" x="488950" y="4592638"/>
          <p14:tracePt t="13329" x="525463" y="4605338"/>
          <p14:tracePt t="13345" x="550863" y="4618038"/>
          <p14:tracePt t="13369" x="563563" y="4630738"/>
          <p14:tracePt t="13457" x="576263" y="4643438"/>
          <p14:tracePt t="13465" x="588963" y="4692650"/>
          <p14:tracePt t="13473" x="650875" y="4779963"/>
          <p14:tracePt t="13481" x="701675" y="4879975"/>
          <p14:tracePt t="13489" x="763588" y="5005388"/>
          <p14:tracePt t="13498" x="801688" y="5056188"/>
          <p14:tracePt t="13505" x="863600" y="5168900"/>
          <p14:tracePt t="13514" x="938213" y="5256213"/>
          <p14:tracePt t="13521" x="1001713" y="5368925"/>
          <p14:tracePt t="13529" x="1050925" y="5443538"/>
          <p14:tracePt t="13537" x="1101725" y="5518150"/>
          <p14:tracePt t="13549" x="1163638" y="5594350"/>
          <p14:tracePt t="13553" x="1227138" y="5656263"/>
          <p14:tracePt t="13561" x="1289050" y="5719763"/>
          <p14:tracePt t="13569" x="1352550" y="5768975"/>
          <p14:tracePt t="13577" x="1439863" y="5832475"/>
          <p14:tracePt t="13585" x="1501775" y="5894388"/>
          <p14:tracePt t="13593" x="1552575" y="5919788"/>
          <p14:tracePt t="13601" x="1565275" y="5945188"/>
          <p14:tracePt t="13609" x="1577975" y="5945188"/>
          <p14:tracePt t="13617" x="1589088" y="5956300"/>
          <p14:tracePt t="13641" x="1589088" y="5969000"/>
          <p14:tracePt t="13657" x="1601788" y="5969000"/>
          <p14:tracePt t="13665" x="1614488" y="5969000"/>
          <p14:tracePt t="13681" x="1639888" y="5969000"/>
          <p14:tracePt t="13689" x="1665288" y="5969000"/>
          <p14:tracePt t="13698" x="1739900" y="5981700"/>
          <p14:tracePt t="13705" x="1814513" y="5981700"/>
          <p14:tracePt t="13715" x="1927225" y="5994400"/>
          <p14:tracePt t="13721" x="2078038" y="6019800"/>
          <p14:tracePt t="13729" x="2239963" y="6056313"/>
          <p14:tracePt t="13737" x="2403475" y="6069013"/>
          <p14:tracePt t="13745" x="2616200" y="6107113"/>
          <p14:tracePt t="13753" x="2841625" y="6145213"/>
          <p14:tracePt t="13760" x="3141663" y="6194425"/>
          <p14:tracePt t="13769" x="3605213" y="6281738"/>
          <p14:tracePt t="13777" x="4030663" y="6357938"/>
          <p14:tracePt t="13785" x="4556125" y="6419850"/>
          <p14:tracePt t="13793" x="5119688" y="6519863"/>
          <p14:tracePt t="13801" x="5708650" y="6557963"/>
          <p14:tracePt t="13809" x="6308725" y="6683375"/>
          <p14:tracePt t="13816" x="6734175" y="6745288"/>
          <p14:tracePt t="13825" x="7059613" y="6783388"/>
          <p14:tracePt t="13833" x="7235825" y="6796088"/>
          <p14:tracePt t="13841" x="7435850" y="6845300"/>
          <p14:tracePt t="13849" x="7597775" y="6845300"/>
          <p14:tracePt t="13857" x="7735888" y="6845300"/>
          <p14:tracePt t="13865" x="7835900" y="6845300"/>
          <p14:tracePt t="13873" x="7910513" y="6845300"/>
          <p14:tracePt t="13882" x="7999413" y="6832600"/>
          <p14:tracePt t="13888" x="8086725" y="6807200"/>
          <p14:tracePt t="13897" x="8161338" y="6745288"/>
          <p14:tracePt t="13904" x="8223250" y="6696075"/>
          <p14:tracePt t="13915" x="8299450" y="6619875"/>
          <p14:tracePt t="13921" x="8374063" y="6507163"/>
          <p14:tracePt t="13929" x="8435975" y="6381750"/>
          <p14:tracePt t="13936" x="8524875" y="6219825"/>
          <p14:tracePt t="13945" x="8599488" y="6045200"/>
          <p14:tracePt t="13953" x="8686800" y="5819775"/>
          <p14:tracePt t="13961" x="8750300" y="5619750"/>
          <p14:tracePt t="13969" x="8774113" y="5468938"/>
          <p14:tracePt t="13977" x="8837613" y="5294313"/>
          <p14:tracePt t="13985" x="8874125" y="5118100"/>
          <p14:tracePt t="13993" x="8912225" y="4956175"/>
          <p14:tracePt t="14001" x="8924925" y="4768850"/>
          <p14:tracePt t="14009" x="8950325" y="4618038"/>
          <p14:tracePt t="14017" x="8963025" y="4479925"/>
          <p14:tracePt t="14025" x="8986838" y="4330700"/>
          <p14:tracePt t="14033" x="8986838" y="4205288"/>
          <p14:tracePt t="14041" x="8986838" y="4054475"/>
          <p14:tracePt t="14049" x="8986838" y="3916363"/>
          <p14:tracePt t="14056" x="8950325" y="3779838"/>
          <p14:tracePt t="14065" x="8874125" y="3654425"/>
          <p14:tracePt t="14073" x="8824913" y="3567113"/>
          <p14:tracePt t="14081" x="8763000" y="3503613"/>
          <p14:tracePt t="14088" x="8724900" y="3454400"/>
          <p14:tracePt t="14097" x="8686800" y="3416300"/>
          <p14:tracePt t="14105" x="8637588" y="3403600"/>
          <p14:tracePt t="14114" x="8599488" y="3390900"/>
          <p14:tracePt t="14120" x="8537575" y="3378200"/>
          <p14:tracePt t="14130" x="8486775" y="3378200"/>
          <p14:tracePt t="14136" x="8448675" y="3378200"/>
          <p14:tracePt t="14145" x="8399463" y="3378200"/>
          <p14:tracePt t="14152" x="8324850" y="3403600"/>
          <p14:tracePt t="14161" x="8248650" y="3441700"/>
          <p14:tracePt t="14169" x="8174038" y="3490913"/>
          <p14:tracePt t="14177" x="8086725" y="3554413"/>
          <p14:tracePt t="14185" x="7986713" y="3654425"/>
          <p14:tracePt t="14193" x="7874000" y="3779838"/>
          <p14:tracePt t="14201" x="7773988" y="3941763"/>
          <p14:tracePt t="14209" x="7597775" y="4217988"/>
          <p14:tracePt t="14217" x="7497763" y="4430713"/>
          <p14:tracePt t="14225" x="7423150" y="4592638"/>
          <p14:tracePt t="14233" x="7348538" y="4768850"/>
          <p14:tracePt t="14241" x="7285038" y="4905375"/>
          <p14:tracePt t="14249" x="7272338" y="5030788"/>
          <p14:tracePt t="14257" x="7235825" y="5168900"/>
          <p14:tracePt t="14265" x="7210425" y="5281613"/>
          <p14:tracePt t="14273" x="7197725" y="5381625"/>
          <p14:tracePt t="14282" x="7172325" y="5481638"/>
          <p14:tracePt t="14289" x="7172325" y="5543550"/>
          <p14:tracePt t="14297" x="7172325" y="5594350"/>
          <p14:tracePt t="14305" x="7159625" y="5643563"/>
          <p14:tracePt t="14314" x="7146925" y="5681663"/>
          <p14:tracePt t="14320" x="7123113" y="5743575"/>
          <p14:tracePt t="14337" x="7110413" y="5768975"/>
          <p14:tracePt t="14345" x="7097713" y="5768975"/>
          <p14:tracePt t="14352" x="7059613" y="5794375"/>
          <p14:tracePt t="14369" x="7034213" y="5794375"/>
          <p14:tracePt t="14376" x="7010400" y="5794375"/>
          <p14:tracePt t="14385" x="6997700" y="5794375"/>
          <p14:tracePt t="14441" x="6985000" y="5794375"/>
          <p14:tracePt t="14465" x="6985000" y="5768975"/>
          <p14:tracePt t="14473" x="6985000" y="5732463"/>
          <p14:tracePt t="14481" x="6959600" y="5694363"/>
          <p14:tracePt t="14489" x="6934200" y="5643563"/>
          <p14:tracePt t="14497" x="6934200" y="5607050"/>
          <p14:tracePt t="14504" x="6910388" y="5543550"/>
          <p14:tracePt t="14513" x="6897688" y="5518150"/>
          <p14:tracePt t="14521" x="6897688" y="5468938"/>
          <p14:tracePt t="14530" x="6884988" y="5430838"/>
          <p14:tracePt t="14537" x="6872288" y="5407025"/>
          <p14:tracePt t="14549" x="6872288" y="5394325"/>
          <p14:tracePt t="14553" x="6872288" y="5381625"/>
          <p14:tracePt t="14561" x="6872288" y="5356225"/>
          <p14:tracePt t="14585" x="6872288" y="5343525"/>
          <p14:tracePt t="14769" x="6872288" y="5356225"/>
          <p14:tracePt t="14777" x="6872288" y="5381625"/>
          <p14:tracePt t="14793" x="6872288" y="5394325"/>
          <p14:tracePt t="14841" x="6872288" y="5407025"/>
          <p14:tracePt t="14857" x="6872288" y="5418138"/>
          <p14:tracePt t="14865" x="6872288" y="5430838"/>
          <p14:tracePt t="14889" x="6859588" y="5443538"/>
          <p14:tracePt t="14905" x="6846888" y="5456238"/>
          <p14:tracePt t="14913" x="6834188" y="5481638"/>
          <p14:tracePt t="14921" x="6834188" y="5494338"/>
          <p14:tracePt t="14929" x="6808788" y="5518150"/>
          <p14:tracePt t="14946" x="6784975" y="5543550"/>
          <p14:tracePt t="14953" x="6759575" y="5568950"/>
          <p14:tracePt t="14962" x="6734175" y="5594350"/>
          <p14:tracePt t="14969" x="6721475" y="5607050"/>
          <p14:tracePt t="14977" x="6708775" y="5619750"/>
          <p14:tracePt t="14985" x="6684963" y="5668963"/>
          <p14:tracePt t="14993" x="6659563" y="5694363"/>
          <p14:tracePt t="15001" x="6634163" y="5732463"/>
          <p14:tracePt t="15009" x="6608763" y="5781675"/>
          <p14:tracePt t="15017" x="6584950" y="5807075"/>
          <p14:tracePt t="15025" x="6559550" y="5832475"/>
          <p14:tracePt t="15033" x="6534150" y="5868988"/>
          <p14:tracePt t="15041" x="6508750" y="5919788"/>
          <p14:tracePt t="15049" x="6472238" y="5956300"/>
          <p14:tracePt t="15057" x="6459538" y="5981700"/>
          <p14:tracePt t="15065" x="6434138" y="6032500"/>
          <p14:tracePt t="15073" x="6434138" y="6045200"/>
          <p14:tracePt t="15081" x="6421438" y="6069013"/>
          <p14:tracePt t="15089" x="6421438" y="6094413"/>
          <p14:tracePt t="15098" x="6408738" y="6119813"/>
          <p14:tracePt t="15105" x="6408738" y="6132513"/>
          <p14:tracePt t="15113" x="6408738" y="6157913"/>
          <p14:tracePt t="15121" x="6408738" y="6169025"/>
          <p14:tracePt t="15129" x="6408738" y="6219825"/>
          <p14:tracePt t="15137" x="6408738" y="6257925"/>
          <p14:tracePt t="15146" x="6383338" y="6332538"/>
          <p14:tracePt t="15153" x="6383338" y="6419850"/>
          <p14:tracePt t="15164" x="6383338" y="6483350"/>
          <p14:tracePt t="15169" x="6383338" y="6545263"/>
          <p14:tracePt t="15177" x="6370638" y="6619875"/>
          <p14:tracePt t="15185" x="6370638" y="6719888"/>
          <p14:tracePt t="15193" x="6359525" y="6770688"/>
          <p14:tracePt t="15201" x="6359525" y="6807200"/>
          <p14:tracePt t="15209" x="6334125" y="6845300"/>
          <p14:tracePt t="16105" x="6246813" y="6732588"/>
          <p14:tracePt t="16113" x="6208713" y="6645275"/>
          <p14:tracePt t="16120" x="6170613" y="6519863"/>
          <p14:tracePt t="16129" x="6108700" y="6419850"/>
          <p14:tracePt t="16137" x="6070600" y="6294438"/>
          <p14:tracePt t="16145" x="6021388" y="6145213"/>
          <p14:tracePt t="16153" x="5983288" y="6032500"/>
          <p14:tracePt t="16161" x="5945188" y="5932488"/>
          <p14:tracePt t="16169" x="5932488" y="5843588"/>
          <p14:tracePt t="16178" x="5932488" y="5732463"/>
          <p14:tracePt t="16185" x="5932488" y="5594350"/>
          <p14:tracePt t="16193" x="5932488" y="5418138"/>
          <p14:tracePt t="16201" x="5932488" y="5230813"/>
          <p14:tracePt t="16209" x="5932488" y="5030788"/>
          <p14:tracePt t="16217" x="6021388" y="4779963"/>
          <p14:tracePt t="16225" x="6057900" y="4618038"/>
          <p14:tracePt t="16233" x="6134100" y="4418013"/>
          <p14:tracePt t="16241" x="6208713" y="4230688"/>
          <p14:tracePt t="16249" x="6270625" y="4092575"/>
          <p14:tracePt t="16257" x="6359525" y="3954463"/>
          <p14:tracePt t="16264" x="6446838" y="3792538"/>
          <p14:tracePt t="16273" x="6521450" y="3667125"/>
          <p14:tracePt t="16281" x="6572250" y="3541713"/>
          <p14:tracePt t="16288" x="6634163" y="3429000"/>
          <p14:tracePt t="16297" x="6672263" y="3316288"/>
          <p14:tracePt t="16304" x="6708775" y="3228975"/>
          <p14:tracePt t="16313" x="6721475" y="3128963"/>
          <p14:tracePt t="16320" x="6759575" y="3041650"/>
          <p14:tracePt t="16329" x="6772275" y="2965450"/>
          <p14:tracePt t="16337" x="6784975" y="2916238"/>
          <p14:tracePt t="16346" x="6784975" y="2890838"/>
          <p14:tracePt t="16353" x="6772275" y="2828925"/>
          <p14:tracePt t="16362" x="6746875" y="2816225"/>
          <p14:tracePt t="16369" x="6708775" y="2752725"/>
          <p14:tracePt t="16378" x="6684963" y="2740025"/>
          <p14:tracePt t="16385" x="6646863" y="2716213"/>
          <p14:tracePt t="16395" x="6608763" y="2690813"/>
          <p14:tracePt t="16401" x="6534150" y="2652713"/>
          <p14:tracePt t="16409" x="6521450" y="2640013"/>
          <p14:tracePt t="16416" x="6459538" y="2603500"/>
          <p14:tracePt t="16425" x="6434138" y="2590800"/>
          <p14:tracePt t="16432" x="6408738" y="2578100"/>
          <p14:tracePt t="16440" x="6359525" y="2540000"/>
          <p14:tracePt t="16448" x="6334125" y="2527300"/>
          <p14:tracePt t="16456" x="6283325" y="2465388"/>
          <p14:tracePt t="16464" x="6246813" y="2427288"/>
          <p14:tracePt t="16473" x="6221413" y="2378075"/>
          <p14:tracePt t="16481" x="6183313" y="2314575"/>
          <p14:tracePt t="16489" x="6157913" y="2278063"/>
          <p14:tracePt t="16497" x="6157913" y="2227263"/>
          <p14:tracePt t="16505" x="6157913" y="2178050"/>
          <p14:tracePt t="16513" x="6157913" y="2152650"/>
          <p14:tracePt t="16521" x="6157913" y="2127250"/>
          <p14:tracePt t="16529" x="6157913" y="2089150"/>
          <p14:tracePt t="16537" x="6157913" y="2065338"/>
          <p14:tracePt t="16546" x="6157913" y="2027238"/>
          <p14:tracePt t="16562" x="6157913" y="1989138"/>
          <p14:tracePt t="16569" x="6157913" y="1952625"/>
          <p14:tracePt t="16578" x="6157913" y="1852613"/>
          <p14:tracePt t="16585" x="6208713" y="1765300"/>
          <p14:tracePt t="16594" x="6221413" y="1752600"/>
          <p14:tracePt t="16601" x="6221413" y="1739900"/>
          <p14:tracePt t="16609" x="6234113" y="1739900"/>
          <p14:tracePt t="16769" x="6234113" y="1727200"/>
          <p14:tracePt t="16785" x="6234113" y="1701800"/>
          <p14:tracePt t="16793" x="6221413" y="1689100"/>
          <p14:tracePt t="16801" x="6208713" y="1676400"/>
          <p14:tracePt t="16810" x="6183313" y="1663700"/>
          <p14:tracePt t="16817" x="6183313" y="1652588"/>
          <p14:tracePt t="16825" x="6157913" y="1627188"/>
          <p14:tracePt t="16841" x="6146800" y="1627188"/>
          <p14:tracePt t="16961" x="6134100" y="1614488"/>
          <p14:tracePt t="19265" x="6108700" y="1589088"/>
          <p14:tracePt t="19273" x="6083300" y="1563688"/>
          <p14:tracePt t="19281" x="6083300" y="1552575"/>
          <p14:tracePt t="19289" x="6057900" y="1552575"/>
          <p14:tracePt t="19297" x="6034088" y="1527175"/>
          <p14:tracePt t="19305" x="6021388" y="1514475"/>
          <p14:tracePt t="19321" x="5995988" y="1501775"/>
          <p14:tracePt t="19553" x="5983288" y="1501775"/>
          <p14:tracePt t="19577" x="5983288" y="1514475"/>
          <p14:tracePt t="19585" x="5983288" y="1527175"/>
          <p14:tracePt t="19593" x="5995988" y="1527175"/>
          <p14:tracePt t="19601" x="5995988" y="1539875"/>
          <p14:tracePt t="19609" x="6021388" y="1563688"/>
          <p14:tracePt t="19617" x="6034088" y="1576388"/>
          <p14:tracePt t="19625" x="6045200" y="1589088"/>
          <p14:tracePt t="19642" x="6070600" y="1601788"/>
          <p14:tracePt t="19657" x="6070600" y="1627188"/>
          <p14:tracePt t="19665" x="6083300" y="1627188"/>
          <p14:tracePt t="19674" x="6083300" y="1639888"/>
          <p14:tracePt t="19713" x="6096000" y="1652588"/>
          <p14:tracePt t="19777" x="6096000" y="1663700"/>
          <p14:tracePt t="19944" x="6096000" y="1676400"/>
          <p14:tracePt t="19961" x="6083300" y="1676400"/>
          <p14:tracePt t="19969" x="6070600" y="1663700"/>
          <p14:tracePt t="19977" x="6057900" y="1652588"/>
          <p14:tracePt t="19985" x="6034088" y="1627188"/>
          <p14:tracePt t="20001" x="6021388" y="1614488"/>
          <p14:tracePt t="20177" x="5995988" y="1614488"/>
          <p14:tracePt t="20185" x="5983288" y="1614488"/>
          <p14:tracePt t="20209" x="5957888" y="1614488"/>
          <p14:tracePt t="20216" x="5932488" y="1627188"/>
          <p14:tracePt t="20233" x="5921375" y="1627188"/>
          <p14:tracePt t="20249" x="5908675" y="1627188"/>
          <p14:tracePt t="20257" x="5908675" y="1639888"/>
          <p14:tracePt t="20289" x="5895975" y="1639888"/>
          <p14:tracePt t="20313" x="5883275" y="1652588"/>
          <p14:tracePt t="20321" x="5870575" y="1663700"/>
          <p14:tracePt t="20329" x="5870575" y="1676400"/>
          <p14:tracePt t="20337" x="5857875" y="1689100"/>
          <p14:tracePt t="20345" x="5845175" y="1714500"/>
          <p14:tracePt t="20353" x="5832475" y="1727200"/>
          <p14:tracePt t="20369" x="5821363" y="1739900"/>
          <p14:tracePt t="20385" x="5821363" y="1752600"/>
          <p14:tracePt t="20409" x="5808663" y="1776413"/>
          <p14:tracePt t="20417" x="5795963" y="1801813"/>
          <p14:tracePt t="20433" x="5783263" y="1814513"/>
          <p14:tracePt t="20441" x="5770563" y="1839913"/>
          <p14:tracePt t="20449" x="5745163" y="1865313"/>
          <p14:tracePt t="20457" x="5745163" y="1876425"/>
          <p14:tracePt t="20465" x="5732463" y="1889125"/>
          <p14:tracePt t="20473" x="5719763" y="1901825"/>
          <p14:tracePt t="20489" x="5708650" y="1927225"/>
          <p14:tracePt t="20506" x="5683250" y="1939925"/>
          <p14:tracePt t="20545" x="5683250" y="1952625"/>
          <p14:tracePt t="20673" x="5683250" y="1927225"/>
          <p14:tracePt t="20681" x="5683250" y="1901825"/>
          <p14:tracePt t="20689" x="5695950" y="1889125"/>
          <p14:tracePt t="20697" x="5708650" y="1876425"/>
          <p14:tracePt t="20706" x="5745163" y="1852613"/>
          <p14:tracePt t="20713" x="5757863" y="1839913"/>
          <p14:tracePt t="20723" x="5783263" y="1839913"/>
          <p14:tracePt t="20729" x="5795963" y="1827213"/>
          <p14:tracePt t="20745" x="5821363" y="1801813"/>
          <p14:tracePt t="20761" x="5832475" y="1801813"/>
          <p14:tracePt t="20825" x="5832475" y="1789113"/>
          <p14:tracePt t="20833" x="5832475" y="1776413"/>
          <p14:tracePt t="20841" x="5832475" y="1765300"/>
          <p14:tracePt t="20913" x="5832475" y="1752600"/>
          <p14:tracePt t="20953" x="5821363" y="1752600"/>
          <p14:tracePt t="20961" x="5795963" y="1739900"/>
          <p14:tracePt t="20985" x="5783263" y="1739900"/>
          <p14:tracePt t="20993" x="5770563" y="1739900"/>
          <p14:tracePt t="21001" x="5745163" y="1739900"/>
          <p14:tracePt t="21017" x="5708650" y="1739900"/>
          <p14:tracePt t="21025" x="5683250" y="1752600"/>
          <p14:tracePt t="21032" x="5670550" y="1765300"/>
          <p14:tracePt t="21041" x="5657850" y="1765300"/>
          <p14:tracePt t="21049" x="5645150" y="1789113"/>
          <p14:tracePt t="21057" x="5619750" y="1789113"/>
          <p14:tracePt t="21081" x="5619750" y="1801813"/>
          <p14:tracePt t="21265" x="5619750" y="1814513"/>
          <p14:tracePt t="21273" x="5619750" y="1827213"/>
          <p14:tracePt t="21281" x="5632450" y="1827213"/>
          <p14:tracePt t="21297" x="5657850" y="1827213"/>
          <p14:tracePt t="21305" x="5657850" y="1839913"/>
          <p14:tracePt t="21313" x="5670550" y="1852613"/>
          <p14:tracePt t="21329" x="5695950" y="1865313"/>
          <p14:tracePt t="21360" x="5708650" y="1865313"/>
          <p14:tracePt t="21553" x="5732463" y="1865313"/>
          <p14:tracePt t="21569" x="5745163" y="1865313"/>
          <p14:tracePt t="21584" x="5745163" y="1852613"/>
          <p14:tracePt t="21593" x="5745163" y="1827213"/>
          <p14:tracePt t="21609" x="5745163" y="1801813"/>
          <p14:tracePt t="21617" x="5757863" y="1789113"/>
          <p14:tracePt t="22513" x="5757863" y="1765300"/>
          <p14:tracePt t="22521" x="5770563" y="1752600"/>
          <p14:tracePt t="22537" x="5783263" y="1739900"/>
          <p14:tracePt t="22553" x="5795963" y="1739900"/>
          <p14:tracePt t="22561" x="5808663" y="1739900"/>
          <p14:tracePt t="22570" x="5821363" y="1727200"/>
          <p14:tracePt t="22577" x="5832475" y="1727200"/>
          <p14:tracePt t="22593" x="5857875" y="1714500"/>
          <p14:tracePt t="22601" x="5857875" y="1701800"/>
          <p14:tracePt t="22609" x="5870575" y="1701800"/>
          <p14:tracePt t="22617" x="5895975" y="1701800"/>
          <p14:tracePt t="22625" x="5921375" y="1676400"/>
          <p14:tracePt t="22633" x="5932488" y="1676400"/>
          <p14:tracePt t="22641" x="5957888" y="1663700"/>
          <p14:tracePt t="22649" x="5983288" y="1663700"/>
          <p14:tracePt t="22657" x="5995988" y="1663700"/>
          <p14:tracePt t="22665" x="6021388" y="1663700"/>
          <p14:tracePt t="22673" x="6045200" y="1663700"/>
          <p14:tracePt t="22681" x="6083300" y="1663700"/>
          <p14:tracePt t="22689" x="6108700" y="1652588"/>
          <p14:tracePt t="22697" x="6157913" y="1652588"/>
          <p14:tracePt t="22705" x="6221413" y="1652588"/>
          <p14:tracePt t="22713" x="6259513" y="1652588"/>
          <p14:tracePt t="22721" x="6283325" y="1652588"/>
          <p14:tracePt t="22729" x="6321425" y="1652588"/>
          <p14:tracePt t="22737" x="6346825" y="1652588"/>
          <p14:tracePt t="22745" x="6359525" y="1652588"/>
          <p14:tracePt t="22754" x="6383338" y="1652588"/>
          <p14:tracePt t="22761" x="6396038" y="1652588"/>
          <p14:tracePt t="22857" x="6421438" y="1652588"/>
          <p14:tracePt t="22873" x="6434138" y="1652588"/>
          <p14:tracePt t="23025" x="6408738" y="1663700"/>
          <p14:tracePt t="23033" x="6396038" y="1663700"/>
          <p14:tracePt t="23041" x="6370638" y="1663700"/>
          <p14:tracePt t="23049" x="6346825" y="1676400"/>
          <p14:tracePt t="23057" x="6321425" y="1676400"/>
          <p14:tracePt t="23065" x="6308725" y="1676400"/>
          <p14:tracePt t="23073" x="6270625" y="1689100"/>
          <p14:tracePt t="23081" x="6259513" y="1689100"/>
          <p14:tracePt t="23097" x="6234113" y="1689100"/>
          <p14:tracePt t="23105" x="6221413" y="1689100"/>
          <p14:tracePt t="23161" x="6208713" y="1701800"/>
          <p14:tracePt t="23169" x="6208713" y="1714500"/>
          <p14:tracePt t="23177" x="6196013" y="1714500"/>
          <p14:tracePt t="23186" x="6183313" y="1727200"/>
          <p14:tracePt t="23201" x="6183313" y="1739900"/>
          <p14:tracePt t="23209" x="6170613" y="1739900"/>
          <p14:tracePt t="23217" x="6170613" y="1752600"/>
          <p14:tracePt t="23225" x="6157913" y="1765300"/>
          <p14:tracePt t="23233" x="6146800" y="1776413"/>
          <p14:tracePt t="23241" x="6134100" y="1789113"/>
          <p14:tracePt t="23249" x="6121400" y="1827213"/>
          <p14:tracePt t="23256" x="6108700" y="1839913"/>
          <p14:tracePt t="23265" x="6083300" y="1876425"/>
          <p14:tracePt t="23273" x="6057900" y="1914525"/>
          <p14:tracePt t="23281" x="6045200" y="1939925"/>
          <p14:tracePt t="23289" x="6021388" y="1978025"/>
          <p14:tracePt t="23296" x="5995988" y="1989138"/>
          <p14:tracePt t="23305" x="5995988" y="2014538"/>
          <p14:tracePt t="23313" x="5970588" y="2027238"/>
          <p14:tracePt t="23321" x="5970588" y="2052638"/>
          <p14:tracePt t="23329" x="5957888" y="2052638"/>
          <p14:tracePt t="23337" x="5945188" y="2065338"/>
          <p14:tracePt t="23344" x="5932488" y="2089150"/>
          <p14:tracePt t="23353" x="5921375" y="2101850"/>
          <p14:tracePt t="23360" x="5921375" y="2114550"/>
          <p14:tracePt t="23369" x="5908675" y="2127250"/>
          <p14:tracePt t="23377" x="5908675" y="2139950"/>
          <p14:tracePt t="23392" x="5895975" y="2152650"/>
          <p14:tracePt t="23408" x="5883275" y="2152650"/>
          <p14:tracePt t="23441" x="5883275" y="2165350"/>
          <p14:tracePt t="23457" x="5883275" y="2178050"/>
          <p14:tracePt t="23480" x="5870575" y="2190750"/>
          <p14:tracePt t="23496" x="5870575" y="2201863"/>
          <p14:tracePt t="23513" x="5857875" y="2214563"/>
          <p14:tracePt t="23537" x="5845175" y="2227263"/>
          <p14:tracePt t="23554" x="5845175" y="2239963"/>
          <p14:tracePt t="23561" x="5845175" y="2252663"/>
          <p14:tracePt t="23569" x="5832475" y="2252663"/>
          <p14:tracePt t="23577" x="5832475" y="2265363"/>
          <p14:tracePt t="23586" x="5821363" y="2278063"/>
          <p14:tracePt t="23593" x="5808663" y="2290763"/>
          <p14:tracePt t="24041" x="5821363" y="2290763"/>
          <p14:tracePt t="24048" x="5821363" y="2278063"/>
          <p14:tracePt t="24057" x="5832475" y="2278063"/>
          <p14:tracePt t="24065" x="5845175" y="2278063"/>
          <p14:tracePt t="24081" x="5857875" y="2278063"/>
          <p14:tracePt t="24089" x="5857875" y="2265363"/>
          <p14:tracePt t="24097" x="5870575" y="2265363"/>
          <p14:tracePt t="24112" x="5870575" y="2252663"/>
          <p14:tracePt t="24129" x="5883275" y="2252663"/>
          <p14:tracePt t="24145" x="5895975" y="2252663"/>
          <p14:tracePt t="24193" x="5908675" y="2252663"/>
          <p14:tracePt t="24233" x="5908675" y="2239963"/>
          <p14:tracePt t="24257" x="5932488" y="2227263"/>
          <p14:tracePt t="24289" x="5945188" y="2227263"/>
          <p14:tracePt t="24297" x="5957888" y="2214563"/>
          <p14:tracePt t="24377" x="5970588" y="2214563"/>
          <p14:tracePt t="24386" x="5970588" y="2201863"/>
          <p14:tracePt t="24401" x="5995988" y="2178050"/>
          <p14:tracePt t="24425" x="6008688" y="2152650"/>
          <p14:tracePt t="24449" x="6034088" y="2139950"/>
          <p14:tracePt t="24465" x="6034088" y="2114550"/>
          <p14:tracePt t="24481" x="6045200" y="2114550"/>
          <p14:tracePt t="24505" x="6045200" y="2101850"/>
          <p14:tracePt t="24521" x="6045200" y="2089150"/>
          <p14:tracePt t="24529" x="6045200" y="2078038"/>
          <p14:tracePt t="24537" x="6057900" y="2078038"/>
          <p14:tracePt t="24552" x="6070600" y="2065338"/>
          <p14:tracePt t="24585" x="6070600" y="2039938"/>
          <p14:tracePt t="24601" x="6070600" y="2027238"/>
          <p14:tracePt t="24849" x="6070600" y="2014538"/>
          <p14:tracePt t="24865" x="6057900" y="2014538"/>
          <p14:tracePt t="24873" x="6045200" y="2027238"/>
          <p14:tracePt t="25137" x="6034088" y="2039938"/>
          <p14:tracePt t="25153" x="6021388" y="2052638"/>
          <p14:tracePt t="25160" x="6021388" y="2065338"/>
          <p14:tracePt t="25176" x="6021388" y="2078038"/>
          <p14:tracePt t="25185" x="6021388" y="2089150"/>
          <p14:tracePt t="25193" x="6021388" y="2101850"/>
          <p14:tracePt t="25209" x="6021388" y="2114550"/>
          <p14:tracePt t="25218" x="6008688" y="2114550"/>
          <p14:tracePt t="25265" x="6008688" y="2127250"/>
          <p14:tracePt t="25289" x="6008688" y="2139950"/>
          <p14:tracePt t="25297" x="6008688" y="2152650"/>
          <p14:tracePt t="25305" x="6008688" y="2165350"/>
          <p14:tracePt t="25321" x="6008688" y="2178050"/>
          <p14:tracePt t="25328" x="6008688" y="2190750"/>
          <p14:tracePt t="25336" x="6008688" y="2201863"/>
          <p14:tracePt t="25361" x="6008688" y="2214563"/>
          <p14:tracePt t="25416" x="5995988" y="2227263"/>
          <p14:tracePt t="25433" x="5983288" y="2227263"/>
          <p14:tracePt t="25929" x="6021388" y="2201863"/>
          <p14:tracePt t="25937" x="6070600" y="2265363"/>
          <p14:tracePt t="25953" x="6083300" y="2252663"/>
          <p14:tracePt t="25961" x="6083300" y="2239963"/>
          <p14:tracePt t="25969" x="6045200" y="2239963"/>
          <p14:tracePt t="25977" x="6045200" y="2252663"/>
          <p14:tracePt t="25985" x="6045200" y="2265363"/>
          <p14:tracePt t="25993" x="6021388" y="2314575"/>
          <p14:tracePt t="26001" x="5957888" y="2390775"/>
          <p14:tracePt t="26009" x="5970588" y="2390775"/>
          <p14:tracePt t="26018" x="5995988" y="2314575"/>
          <p14:tracePt t="26025" x="5983288" y="2303463"/>
          <p14:tracePt t="26033" x="5908675" y="2265363"/>
          <p14:tracePt t="26041" x="5921375" y="2278063"/>
          <p14:tracePt t="26050" x="5870575" y="2352675"/>
          <p14:tracePt t="26057" x="5845175" y="2403475"/>
          <p14:tracePt t="26066" x="5832475" y="2414588"/>
          <p14:tracePt t="26073" x="5821363" y="2414588"/>
          <p14:tracePt t="26081" x="5795963" y="2414588"/>
          <p14:tracePt t="26088" x="5783263" y="2452688"/>
          <p14:tracePt t="26096" x="5783263" y="2465388"/>
          <p14:tracePt t="26104" x="5783263" y="2490788"/>
          <p14:tracePt t="26153" x="5783263" y="2503488"/>
          <p14:tracePt t="26177" x="5795963" y="2503488"/>
          <p14:tracePt t="26185" x="5821363" y="2503488"/>
          <p14:tracePt t="26209" x="5845175" y="2503488"/>
          <p14:tracePt t="26217" x="5870575" y="2503488"/>
          <p14:tracePt t="26225" x="5883275" y="2527300"/>
          <p14:tracePt t="26233" x="5908675" y="2527300"/>
          <p14:tracePt t="26241" x="5932488" y="2527300"/>
          <p14:tracePt t="26249" x="5957888" y="2527300"/>
          <p14:tracePt t="26257" x="5995988" y="2527300"/>
          <p14:tracePt t="26266" x="6021388" y="2527300"/>
          <p14:tracePt t="26273" x="6045200" y="2527300"/>
          <p14:tracePt t="26283" x="6057900" y="2527300"/>
          <p14:tracePt t="26289" x="6070600" y="2527300"/>
          <p14:tracePt t="26297" x="6083300" y="2527300"/>
          <p14:tracePt t="26313" x="6108700" y="2516188"/>
          <p14:tracePt t="26345" x="6108700" y="2503488"/>
          <p14:tracePt t="26505" x="6108700" y="2490788"/>
          <p14:tracePt t="26545" x="6108700" y="2465388"/>
          <p14:tracePt t="26569" x="6096000" y="2465388"/>
          <p14:tracePt t="26577" x="6083300" y="2465388"/>
          <p14:tracePt t="26585" x="6057900" y="2465388"/>
          <p14:tracePt t="26592" x="6045200" y="2465388"/>
          <p14:tracePt t="26600" x="6021388" y="2465388"/>
          <p14:tracePt t="26617" x="6008688" y="2465388"/>
          <p14:tracePt t="26625" x="5970588" y="2465388"/>
          <p14:tracePt t="26649" x="5957888" y="2478088"/>
          <p14:tracePt t="26657" x="5957888" y="2503488"/>
          <p14:tracePt t="26665" x="5957888" y="2540000"/>
          <p14:tracePt t="26673" x="5957888" y="2552700"/>
          <p14:tracePt t="26682" x="5957888" y="2590800"/>
          <p14:tracePt t="26689" x="5957888" y="2627313"/>
          <p14:tracePt t="26697" x="5970588" y="2665413"/>
          <p14:tracePt t="26705" x="5983288" y="2716213"/>
          <p14:tracePt t="26713" x="5995988" y="2778125"/>
          <p14:tracePt t="26721" x="6045200" y="2840038"/>
          <p14:tracePt t="26729" x="6134100" y="2928938"/>
          <p14:tracePt t="26737" x="6196013" y="3003550"/>
          <p14:tracePt t="26745" x="6259513" y="3103563"/>
          <p14:tracePt t="26753" x="6359525" y="3190875"/>
          <p14:tracePt t="26761" x="6434138" y="3267075"/>
          <p14:tracePt t="26769" x="6508750" y="3354388"/>
          <p14:tracePt t="26777" x="6572250" y="3416300"/>
          <p14:tracePt t="26785" x="6696075" y="3541713"/>
          <p14:tracePt t="26793" x="6746875" y="3603625"/>
          <p14:tracePt t="26801" x="6821488" y="3679825"/>
          <p14:tracePt t="26809" x="6872288" y="3754438"/>
          <p14:tracePt t="26817" x="6910388" y="3829050"/>
          <p14:tracePt t="26825" x="6959600" y="3879850"/>
          <p14:tracePt t="26834" x="7010400" y="3954463"/>
          <p14:tracePt t="26841" x="7034213" y="4017963"/>
          <p14:tracePt t="26850" x="7059613" y="4079875"/>
          <p14:tracePt t="26857" x="7059613" y="4105275"/>
          <p14:tracePt t="26865" x="7059613" y="4117975"/>
          <p14:tracePt t="26872" x="7059613" y="4154488"/>
          <p14:tracePt t="26882" x="7059613" y="4167188"/>
          <p14:tracePt t="26889" x="7059613" y="4205288"/>
          <p14:tracePt t="26899" x="7059613" y="4254500"/>
          <p14:tracePt t="26905" x="7059613" y="4292600"/>
          <p14:tracePt t="26913" x="7059613" y="4330700"/>
          <p14:tracePt t="26921" x="7059613" y="4354513"/>
          <p14:tracePt t="26929" x="7059613" y="4379913"/>
          <p14:tracePt t="26937" x="7059613" y="4418013"/>
          <p14:tracePt t="26945" x="7059613" y="4443413"/>
          <p14:tracePt t="26953" x="7059613" y="4479925"/>
          <p14:tracePt t="26961" x="7059613" y="4518025"/>
          <p14:tracePt t="26969" x="7059613" y="4530725"/>
          <p14:tracePt t="26977" x="7059613" y="4567238"/>
          <p14:tracePt t="26985" x="7059613" y="4579938"/>
          <p14:tracePt t="26993" x="7059613" y="4618038"/>
          <p14:tracePt t="27001" x="7059613" y="4643438"/>
          <p14:tracePt t="27009" x="7059613" y="4667250"/>
          <p14:tracePt t="27016" x="7072313" y="4692650"/>
          <p14:tracePt t="27033" x="7072313" y="4705350"/>
          <p14:tracePt t="27040" x="7072313" y="4718050"/>
          <p14:tracePt t="27050" x="7085013" y="4743450"/>
          <p14:tracePt t="27065" x="7085013" y="4768850"/>
          <p14:tracePt t="27073" x="7097713" y="4792663"/>
          <p14:tracePt t="27082" x="7123113" y="4830763"/>
          <p14:tracePt t="27089" x="7123113" y="4843463"/>
          <p14:tracePt t="27098" x="7134225" y="4879975"/>
          <p14:tracePt t="27104" x="7146925" y="4892675"/>
          <p14:tracePt t="27121" x="7172325" y="4905375"/>
          <p14:tracePt t="27161" x="7185025" y="4918075"/>
          <p14:tracePt t="27169" x="7197725" y="4918075"/>
          <p14:tracePt t="27176" x="7223125" y="4918075"/>
          <p14:tracePt t="27185" x="7259638" y="4918075"/>
          <p14:tracePt t="27193" x="7285038" y="4918075"/>
          <p14:tracePt t="27201" x="7359650" y="4918075"/>
          <p14:tracePt t="27209" x="7435850" y="4918075"/>
          <p14:tracePt t="27217" x="7497763" y="4918075"/>
          <p14:tracePt t="27225" x="7572375" y="4918075"/>
          <p14:tracePt t="27233" x="7648575" y="4905375"/>
          <p14:tracePt t="27241" x="7761288" y="4892675"/>
          <p14:tracePt t="27249" x="7861300" y="4879975"/>
          <p14:tracePt t="27257" x="7961313" y="4843463"/>
          <p14:tracePt t="27266" x="8061325" y="4818063"/>
          <p14:tracePt t="27273" x="8186738" y="4756150"/>
          <p14:tracePt t="27282" x="8274050" y="4756150"/>
          <p14:tracePt t="27289" x="8335963" y="4730750"/>
          <p14:tracePt t="27298" x="8386763" y="4718050"/>
          <p14:tracePt t="27305" x="8412163" y="4705350"/>
          <p14:tracePt t="27313" x="8435975" y="4692650"/>
          <p14:tracePt t="27344" x="8435975" y="4679950"/>
          <p14:tracePt t="27353" x="8435975" y="4656138"/>
          <p14:tracePt t="27361" x="8435975" y="4630738"/>
          <p14:tracePt t="27369" x="8412163" y="4592638"/>
          <p14:tracePt t="27376" x="8361363" y="4554538"/>
          <p14:tracePt t="27385" x="8324850" y="4530725"/>
          <p14:tracePt t="27393" x="8274050" y="4505325"/>
          <p14:tracePt t="27401" x="8235950" y="4479925"/>
          <p14:tracePt t="27408" x="8186738" y="4467225"/>
          <p14:tracePt t="27417" x="8110538" y="4430713"/>
          <p14:tracePt t="27425" x="8074025" y="4418013"/>
          <p14:tracePt t="27433" x="8035925" y="4405313"/>
          <p14:tracePt t="27441" x="7974013" y="4367213"/>
          <p14:tracePt t="27449" x="7910513" y="4354513"/>
          <p14:tracePt t="27457" x="7861300" y="4341813"/>
          <p14:tracePt t="27466" x="7823200" y="4318000"/>
          <p14:tracePt t="27473" x="7785100" y="4305300"/>
          <p14:tracePt t="27481" x="7723188" y="4292600"/>
          <p14:tracePt t="27489" x="7673975" y="4267200"/>
          <p14:tracePt t="27498" x="7635875" y="4254500"/>
          <p14:tracePt t="27505" x="7585075" y="4217988"/>
          <p14:tracePt t="27515" x="7561263" y="4192588"/>
          <p14:tracePt t="27522" x="7523163" y="4167188"/>
          <p14:tracePt t="27529" x="7510463" y="4141788"/>
          <p14:tracePt t="27537" x="7497763" y="4129088"/>
          <p14:tracePt t="27550" x="7485063" y="4079875"/>
          <p14:tracePt t="27553" x="7459663" y="4029075"/>
          <p14:tracePt t="27561" x="7459663" y="4005263"/>
          <p14:tracePt t="27569" x="7448550" y="3954463"/>
          <p14:tracePt t="27576" x="7423150" y="3879850"/>
          <p14:tracePt t="27585" x="7423150" y="3803650"/>
          <p14:tracePt t="27593" x="7385050" y="3729038"/>
          <p14:tracePt t="27600" x="7372350" y="3641725"/>
          <p14:tracePt t="27608" x="7359650" y="3516313"/>
          <p14:tracePt t="27616" x="7335838" y="3403600"/>
          <p14:tracePt t="27625" x="7323138" y="3316288"/>
          <p14:tracePt t="27633" x="7323138" y="3216275"/>
          <p14:tracePt t="27641" x="7310438" y="3141663"/>
          <p14:tracePt t="27649" x="7297738" y="3090863"/>
          <p14:tracePt t="27656" x="7297738" y="3041650"/>
          <p14:tracePt t="27665" x="7272338" y="2965450"/>
          <p14:tracePt t="27673" x="7272338" y="2941638"/>
          <p14:tracePt t="27681" x="7272338" y="2878138"/>
          <p14:tracePt t="27689" x="7272338" y="2840038"/>
          <p14:tracePt t="27698" x="7259638" y="2803525"/>
          <p14:tracePt t="27705" x="7259638" y="2778125"/>
          <p14:tracePt t="27714" x="7246938" y="2728913"/>
          <p14:tracePt t="27721" x="7210425" y="2690813"/>
          <p14:tracePt t="27729" x="7159625" y="2603500"/>
          <p14:tracePt t="27737" x="7146925" y="2552700"/>
          <p14:tracePt t="27745" x="7097713" y="2516188"/>
          <p14:tracePt t="27753" x="7034213" y="2452688"/>
          <p14:tracePt t="27761" x="7010400" y="2390775"/>
          <p14:tracePt t="27769" x="6972300" y="2365375"/>
          <p14:tracePt t="27777" x="6897688" y="2314575"/>
          <p14:tracePt t="27785" x="6808788" y="2303463"/>
          <p14:tracePt t="27793" x="6772275" y="2278063"/>
          <p14:tracePt t="27801" x="6708775" y="2265363"/>
          <p14:tracePt t="27809" x="6684963" y="2252663"/>
          <p14:tracePt t="27817" x="6659563" y="2252663"/>
          <p14:tracePt t="27825" x="6646863" y="2252663"/>
          <p14:tracePt t="27833" x="6621463" y="2252663"/>
          <p14:tracePt t="27841" x="6608763" y="2252663"/>
          <p14:tracePt t="27913" x="6596063" y="2252663"/>
          <p14:tracePt t="27937" x="6572250" y="2252663"/>
          <p14:tracePt t="27953" x="6559550" y="2252663"/>
          <p14:tracePt t="27969" x="6546850" y="2252663"/>
          <p14:tracePt t="27984" x="6534150" y="2252663"/>
          <p14:tracePt t="28032" x="6521450" y="2252663"/>
          <p14:tracePt t="28081" x="6508750" y="2252663"/>
          <p14:tracePt t="28089" x="6496050" y="2252663"/>
          <p14:tracePt t="28097" x="6483350" y="2252663"/>
          <p14:tracePt t="28105" x="6472238" y="2252663"/>
          <p14:tracePt t="28121" x="6446838" y="2239963"/>
          <p14:tracePt t="28131" x="6421438" y="2214563"/>
          <p14:tracePt t="28137" x="6408738" y="2201863"/>
          <p14:tracePt t="28145" x="6396038" y="2190750"/>
          <p14:tracePt t="28153" x="6370638" y="2165350"/>
          <p14:tracePt t="28161" x="6346825" y="2139950"/>
          <p14:tracePt t="28169" x="6308725" y="2114550"/>
          <p14:tracePt t="28177" x="6296025" y="2101850"/>
          <p14:tracePt t="28193" x="6283325" y="2089150"/>
          <p14:tracePt t="28409" x="6296025" y="2101850"/>
          <p14:tracePt t="28417" x="6308725" y="2114550"/>
          <p14:tracePt t="28449" x="6321425" y="2127250"/>
          <p14:tracePt t="28633" x="6308725" y="2127250"/>
          <p14:tracePt t="28649" x="6296025" y="2127250"/>
          <p14:tracePt t="28665" x="6283325" y="2127250"/>
          <p14:tracePt t="28673" x="6270625" y="2127250"/>
          <p14:tracePt t="28681" x="6259513" y="2114550"/>
          <p14:tracePt t="28689" x="6246813" y="2101850"/>
          <p14:tracePt t="28705" x="6246813" y="2089150"/>
          <p14:tracePt t="28713" x="6234113" y="2078038"/>
          <p14:tracePt t="28721" x="6221413" y="2065338"/>
          <p14:tracePt t="28729" x="6208713" y="2052638"/>
          <p14:tracePt t="28736" x="6196013" y="2039938"/>
          <p14:tracePt t="28752" x="6183313" y="2039938"/>
          <p14:tracePt t="28768" x="6170613" y="2039938"/>
          <p14:tracePt t="28776" x="6157913" y="2027238"/>
          <p14:tracePt t="28785" x="6157913" y="2014538"/>
          <p14:tracePt t="28801" x="6134100" y="2014538"/>
          <p14:tracePt t="28809" x="6121400" y="2014538"/>
          <p14:tracePt t="28825" x="6096000" y="2001838"/>
          <p14:tracePt t="28912" x="6096000" y="1989138"/>
          <p14:tracePt t="28945" x="6096000" y="1978025"/>
          <p14:tracePt t="28977" x="6096000" y="1965325"/>
          <p14:tracePt t="28993" x="6096000" y="1939925"/>
          <p14:tracePt t="29009" x="6096000" y="1927225"/>
          <p14:tracePt t="29017" x="6083300" y="1901825"/>
          <p14:tracePt t="29041" x="6083300" y="1876425"/>
          <p14:tracePt t="29049" x="6083300" y="1865313"/>
          <p14:tracePt t="29057" x="6083300" y="1852613"/>
          <p14:tracePt t="29073" x="6070600" y="1827213"/>
          <p14:tracePt t="29089" x="6057900" y="1801813"/>
          <p14:tracePt t="29105" x="6034088" y="1776413"/>
          <p14:tracePt t="29257" x="6021388" y="1776413"/>
          <p14:tracePt t="29353" x="6008688" y="1776413"/>
          <p14:tracePt t="29362" x="6008688" y="1789113"/>
          <p14:tracePt t="29369" x="5995988" y="1801813"/>
          <p14:tracePt t="29393" x="5995988" y="1814513"/>
          <p14:tracePt t="29465" x="5995988" y="1827213"/>
          <p14:tracePt t="29497" x="5995988" y="1839913"/>
          <p14:tracePt t="29536" x="5995988" y="1865313"/>
          <p14:tracePt t="29545" x="5995988" y="1889125"/>
          <p14:tracePt t="29553" x="5995988" y="1901825"/>
          <p14:tracePt t="29562" x="5995988" y="1927225"/>
          <p14:tracePt t="29569" x="5970588" y="1952625"/>
          <p14:tracePt t="29578" x="5957888" y="1989138"/>
          <p14:tracePt t="29585" x="5945188" y="2027238"/>
          <p14:tracePt t="29593" x="5945188" y="2052638"/>
          <p14:tracePt t="29601" x="5921375" y="2089150"/>
          <p14:tracePt t="29608" x="5921375" y="2114550"/>
          <p14:tracePt t="29617" x="5921375" y="2152650"/>
          <p14:tracePt t="29625" x="5908675" y="2178050"/>
          <p14:tracePt t="29633" x="5908675" y="2227263"/>
          <p14:tracePt t="29641" x="5895975" y="2265363"/>
          <p14:tracePt t="29648" x="5870575" y="2314575"/>
          <p14:tracePt t="29656" x="5857875" y="2378075"/>
          <p14:tracePt t="29665" x="5857875" y="2427288"/>
          <p14:tracePt t="29672" x="5857875" y="2490788"/>
          <p14:tracePt t="29681" x="5845175" y="2565400"/>
          <p14:tracePt t="29689" x="5821363" y="2627313"/>
          <p14:tracePt t="29697" x="5808663" y="2678113"/>
          <p14:tracePt t="29704" x="5795963" y="2728913"/>
          <p14:tracePt t="29713" x="5795963" y="2765425"/>
          <p14:tracePt t="29720" x="5783263" y="2803525"/>
          <p14:tracePt t="29730" x="5783263" y="2816225"/>
          <p14:tracePt t="29737" x="5783263" y="2852738"/>
          <p14:tracePt t="29745" x="5770563" y="2852738"/>
          <p14:tracePt t="29752" x="5770563" y="2865438"/>
          <p14:tracePt t="29762" x="5770563" y="2878138"/>
          <p14:tracePt t="29778" x="5757863" y="2878138"/>
          <p14:tracePt t="29937" x="5757863" y="2865438"/>
          <p14:tracePt t="29945" x="5757863" y="2852738"/>
          <p14:tracePt t="29953" x="5757863" y="2816225"/>
          <p14:tracePt t="29961" x="5770563" y="2790825"/>
          <p14:tracePt t="29968" x="5770563" y="2740025"/>
          <p14:tracePt t="29978" x="5783263" y="2703513"/>
          <p14:tracePt t="29984" x="5783263" y="2640013"/>
          <p14:tracePt t="29993" x="5795963" y="2578100"/>
          <p14:tracePt t="30001" x="5821363" y="2565400"/>
          <p14:tracePt t="30009" x="5832475" y="2527300"/>
          <p14:tracePt t="30017" x="5832475" y="2490788"/>
          <p14:tracePt t="30025" x="5845175" y="2478088"/>
          <p14:tracePt t="30033" x="5857875" y="2465388"/>
          <p14:tracePt t="30041" x="5857875" y="2439988"/>
          <p14:tracePt t="30049" x="5857875" y="2427288"/>
          <p14:tracePt t="30057" x="5870575" y="2414588"/>
          <p14:tracePt t="30073" x="5883275" y="2403475"/>
          <p14:tracePt t="30081" x="5883275" y="2390775"/>
          <p14:tracePt t="30088" x="5883275" y="2365375"/>
          <p14:tracePt t="30096" x="5908675" y="2365375"/>
          <p14:tracePt t="30113" x="5908675" y="2339975"/>
          <p14:tracePt t="30120" x="5945188" y="2327275"/>
          <p14:tracePt t="30129" x="5945188" y="2314575"/>
          <p14:tracePt t="30136" x="5970588" y="2290763"/>
          <p14:tracePt t="30146" x="5983288" y="2278063"/>
          <p14:tracePt t="30152" x="5995988" y="2265363"/>
          <p14:tracePt t="30201" x="6008688" y="2252663"/>
          <p14:tracePt t="30401" x="6021388" y="2252663"/>
          <p14:tracePt t="30425" x="6034088" y="2252663"/>
          <p14:tracePt t="30441" x="6045200" y="2252663"/>
          <p14:tracePt t="30449" x="6057900" y="2252663"/>
          <p14:tracePt t="30489" x="6057900" y="2278063"/>
          <p14:tracePt t="30537" x="6070600" y="2290763"/>
          <p14:tracePt t="30577" x="6083300" y="2314575"/>
          <p14:tracePt t="30633" x="6096000" y="2327275"/>
          <p14:tracePt t="30681" x="6108700" y="2339975"/>
          <p14:tracePt t="30785" x="6108700" y="2352675"/>
          <p14:tracePt t="30840" x="6121400" y="2352675"/>
          <p14:tracePt t="30865" x="6134100" y="2352675"/>
          <p14:tracePt t="31033" x="6146800" y="2352675"/>
          <p14:tracePt t="31041" x="6170613" y="2352675"/>
          <p14:tracePt t="31049" x="6208713" y="2352675"/>
          <p14:tracePt t="31057" x="6259513" y="2378075"/>
          <p14:tracePt t="31065" x="6308725" y="2390775"/>
          <p14:tracePt t="31072" x="6383338" y="2390775"/>
          <p14:tracePt t="31081" x="6459538" y="2414588"/>
          <p14:tracePt t="31089" x="6521450" y="2414588"/>
          <p14:tracePt t="31097" x="6608763" y="2427288"/>
          <p14:tracePt t="31105" x="6684963" y="2427288"/>
          <p14:tracePt t="31113" x="6746875" y="2439988"/>
          <p14:tracePt t="31121" x="6821488" y="2465388"/>
          <p14:tracePt t="31129" x="6934200" y="2478088"/>
          <p14:tracePt t="31137" x="6997700" y="2478088"/>
          <p14:tracePt t="31145" x="7072313" y="2490788"/>
          <p14:tracePt t="31153" x="7185025" y="2503488"/>
          <p14:tracePt t="31161" x="7246938" y="2503488"/>
          <p14:tracePt t="31169" x="7348538" y="2527300"/>
          <p14:tracePt t="31177" x="7472363" y="2540000"/>
          <p14:tracePt t="31185" x="7548563" y="2540000"/>
          <p14:tracePt t="31194" x="7623175" y="2540000"/>
          <p14:tracePt t="31201" x="7723188" y="2540000"/>
          <p14:tracePt t="31210" x="7785100" y="2540000"/>
          <p14:tracePt t="31217" x="7886700" y="2540000"/>
          <p14:tracePt t="31227" x="7961313" y="2540000"/>
          <p14:tracePt t="31233" x="8023225" y="2540000"/>
          <p14:tracePt t="31241" x="8099425" y="2540000"/>
          <p14:tracePt t="31248" x="8174038" y="2540000"/>
          <p14:tracePt t="31257" x="8248650" y="2540000"/>
          <p14:tracePt t="31265" x="8324850" y="2540000"/>
          <p14:tracePt t="31273" x="8399463" y="2540000"/>
          <p14:tracePt t="31281" x="8461375" y="2540000"/>
          <p14:tracePt t="31289" x="8548688" y="2540000"/>
          <p14:tracePt t="31296" x="8624888" y="2540000"/>
          <p14:tracePt t="31305" x="8712200" y="2527300"/>
          <p14:tracePt t="31313" x="8799513" y="2516188"/>
          <p14:tracePt t="31321" x="8863013" y="2516188"/>
          <p14:tracePt t="31329" x="8963025" y="2516188"/>
          <p14:tracePt t="31337" x="9050338" y="2516188"/>
          <p14:tracePt t="31344" x="9124950" y="2516188"/>
          <p14:tracePt t="31352" x="9199563" y="2516188"/>
          <p14:tracePt t="31361" x="9275763" y="2490788"/>
          <p14:tracePt t="31369" x="9324975" y="2490788"/>
          <p14:tracePt t="31377" x="9388475" y="2490788"/>
          <p14:tracePt t="31385" x="9450388" y="2478088"/>
          <p14:tracePt t="31393" x="9550400" y="2478088"/>
          <p14:tracePt t="31401" x="9626600" y="2478088"/>
          <p14:tracePt t="31410" x="9726613" y="2478088"/>
          <p14:tracePt t="31416" x="9813925" y="2465388"/>
          <p14:tracePt t="31427" x="9913938" y="2465388"/>
          <p14:tracePt t="31433" x="10001250" y="2465388"/>
          <p14:tracePt t="31441" x="10088563" y="2465388"/>
          <p14:tracePt t="31449" x="10152063" y="2465388"/>
          <p14:tracePt t="31457" x="10226675" y="2465388"/>
          <p14:tracePt t="31465" x="10288588" y="2465388"/>
          <p14:tracePt t="31473" x="10339388" y="2452688"/>
          <p14:tracePt t="31481" x="10390188" y="2452688"/>
          <p14:tracePt t="31489" x="10426700" y="2452688"/>
          <p14:tracePt t="31497" x="10464800" y="2427288"/>
          <p14:tracePt t="31505" x="10514013" y="2427288"/>
          <p14:tracePt t="31513" x="10577513" y="2414588"/>
          <p14:tracePt t="31521" x="10690225" y="2403475"/>
          <p14:tracePt t="31529" x="10790238" y="2390775"/>
          <p14:tracePt t="31537" x="10890250" y="2390775"/>
          <p14:tracePt t="31545" x="10990263" y="2390775"/>
          <p14:tracePt t="31562" x="11153775" y="2352675"/>
          <p14:tracePt t="31568" x="11215688" y="2352675"/>
          <p14:tracePt t="31577" x="11266488" y="2352675"/>
          <p14:tracePt t="31584" x="11303000" y="2352675"/>
          <p14:tracePt t="31593" x="11328400" y="2352675"/>
          <p14:tracePt t="31600" x="11341100" y="2352675"/>
          <p14:tracePt t="31689" x="11353800" y="2352675"/>
          <p14:tracePt t="31697" x="11366500" y="2365375"/>
          <p14:tracePt t="31705" x="11366500" y="2403475"/>
          <p14:tracePt t="31713" x="11377613" y="2465388"/>
          <p14:tracePt t="31721" x="11403013" y="2527300"/>
          <p14:tracePt t="31729" x="11428413" y="2627313"/>
          <p14:tracePt t="31737" x="11453813" y="2716213"/>
          <p14:tracePt t="31745" x="11466513" y="2778125"/>
          <p14:tracePt t="31752" x="11466513" y="2852738"/>
          <p14:tracePt t="31761" x="11466513" y="2941638"/>
          <p14:tracePt t="31769" x="11466513" y="3041650"/>
          <p14:tracePt t="31777" x="11466513" y="3141663"/>
          <p14:tracePt t="31785" x="11466513" y="3254375"/>
          <p14:tracePt t="31793" x="11466513" y="3378200"/>
          <p14:tracePt t="31801" x="11466513" y="3490913"/>
          <p14:tracePt t="31809" x="11466513" y="3579813"/>
          <p14:tracePt t="31817" x="11466513" y="3679825"/>
          <p14:tracePt t="31826" x="11466513" y="3741738"/>
          <p14:tracePt t="31832" x="11466513" y="3829050"/>
          <p14:tracePt t="31843" x="11441113" y="3892550"/>
          <p14:tracePt t="31849" x="11428413" y="3941763"/>
          <p14:tracePt t="31857" x="11415713" y="3992563"/>
          <p14:tracePt t="31864" x="11390313" y="4041775"/>
          <p14:tracePt t="31873" x="11353800" y="4079875"/>
          <p14:tracePt t="31881" x="11341100" y="4105275"/>
          <p14:tracePt t="31889" x="11315700" y="4141788"/>
          <p14:tracePt t="31897" x="11277600" y="4167188"/>
          <p14:tracePt t="31905" x="11241088" y="4192588"/>
          <p14:tracePt t="31913" x="11164888" y="4217988"/>
          <p14:tracePt t="31921" x="11115675" y="4241800"/>
          <p14:tracePt t="31929" x="11041063" y="4267200"/>
          <p14:tracePt t="31937" x="10964863" y="4305300"/>
          <p14:tracePt t="31945" x="10890250" y="4318000"/>
          <p14:tracePt t="31953" x="10752138" y="4354513"/>
          <p14:tracePt t="31961" x="10726738" y="4367213"/>
          <p14:tracePt t="31969" x="10652125" y="4392613"/>
          <p14:tracePt t="31977" x="10539413" y="4418013"/>
          <p14:tracePt t="31985" x="10464800" y="4430713"/>
          <p14:tracePt t="31993" x="10352088" y="4443413"/>
          <p14:tracePt t="32001" x="10301288" y="4443413"/>
          <p14:tracePt t="32009" x="10201275" y="4454525"/>
          <p14:tracePt t="32016" x="10101263" y="4454525"/>
          <p14:tracePt t="32026" x="10013950" y="4454525"/>
          <p14:tracePt t="32033" x="9901238" y="4454525"/>
          <p14:tracePt t="32043" x="9801225" y="4454525"/>
          <p14:tracePt t="32048" x="9739313" y="4454525"/>
          <p14:tracePt t="32057" x="9650413" y="4454525"/>
          <p14:tracePt t="32064" x="9601200" y="4454525"/>
          <p14:tracePt t="32072" x="9513888" y="4454525"/>
          <p14:tracePt t="32080" x="9450388" y="4418013"/>
          <p14:tracePt t="32089" x="9363075" y="4367213"/>
          <p14:tracePt t="32096" x="9312275" y="4330700"/>
          <p14:tracePt t="32105" x="9263063" y="4292600"/>
          <p14:tracePt t="32113" x="9212263" y="4241800"/>
          <p14:tracePt t="32121" x="9163050" y="4192588"/>
          <p14:tracePt t="32129" x="9088438" y="4117975"/>
          <p14:tracePt t="32137" x="9012238" y="4054475"/>
          <p14:tracePt t="32145" x="8924925" y="3992563"/>
          <p14:tracePt t="32153" x="8799513" y="3905250"/>
          <p14:tracePt t="32161" x="8686800" y="3854450"/>
          <p14:tracePt t="32169" x="8548688" y="3803650"/>
          <p14:tracePt t="32177" x="8448675" y="3754438"/>
          <p14:tracePt t="32184" x="8312150" y="3703638"/>
          <p14:tracePt t="32194" x="8174038" y="3667125"/>
          <p14:tracePt t="32201" x="8048625" y="3616325"/>
          <p14:tracePt t="32209" x="7935913" y="3590925"/>
          <p14:tracePt t="32217" x="7785100" y="3567113"/>
          <p14:tracePt t="32226" x="7648575" y="3516313"/>
          <p14:tracePt t="32233" x="7535863" y="3503613"/>
          <p14:tracePt t="32242" x="7472363" y="3467100"/>
          <p14:tracePt t="32249" x="7410450" y="3454400"/>
          <p14:tracePt t="32257" x="7359650" y="3441700"/>
          <p14:tracePt t="32265" x="7310438" y="3429000"/>
          <p14:tracePt t="32273" x="7272338" y="3429000"/>
          <p14:tracePt t="32281" x="7197725" y="3403600"/>
          <p14:tracePt t="32289" x="7185025" y="3403600"/>
          <p14:tracePt t="32297" x="7146925" y="3403600"/>
          <p14:tracePt t="32305" x="7110413" y="3403600"/>
          <p14:tracePt t="32313" x="7097713" y="3390900"/>
          <p14:tracePt t="32329" x="7072313" y="3390900"/>
          <p14:tracePt t="32337" x="7059613" y="3378200"/>
          <p14:tracePt t="32353" x="7021513" y="3354388"/>
          <p14:tracePt t="32361" x="6997700" y="3341688"/>
          <p14:tracePt t="32369" x="6959600" y="3328988"/>
          <p14:tracePt t="32377" x="6921500" y="3316288"/>
          <p14:tracePt t="32384" x="6859588" y="3290888"/>
          <p14:tracePt t="32393" x="6846888" y="3278188"/>
          <p14:tracePt t="32400" x="6808788" y="3254375"/>
          <p14:tracePt t="32416" x="6772275" y="3228975"/>
          <p14:tracePt t="32425" x="6759575" y="3216275"/>
          <p14:tracePt t="32432" x="6746875" y="3203575"/>
          <p14:tracePt t="32442" x="6734175" y="3203575"/>
          <p14:tracePt t="32448" x="6734175" y="3190875"/>
          <p14:tracePt t="32458" x="6721475" y="3190875"/>
          <p14:tracePt t="32465" x="6696075" y="3178175"/>
          <p14:tracePt t="32473" x="6696075" y="3165475"/>
          <p14:tracePt t="32481" x="6684963" y="3165475"/>
          <p14:tracePt t="32489" x="6659563" y="3165475"/>
          <p14:tracePt t="32497" x="6646863" y="3165475"/>
          <p14:tracePt t="32505" x="6646863" y="3154363"/>
          <p14:tracePt t="32577" x="6634163" y="3154363"/>
          <p14:tracePt t="32593" x="6621463" y="3141663"/>
          <p14:tracePt t="32601" x="6608763" y="3141663"/>
          <p14:tracePt t="32625" x="6596063" y="3128963"/>
          <p14:tracePt t="32641" x="6584950" y="3128963"/>
          <p14:tracePt t="32649" x="6572250" y="3128963"/>
          <p14:tracePt t="32657" x="6534150" y="3116263"/>
          <p14:tracePt t="32665" x="6521450" y="3116263"/>
          <p14:tracePt t="32673" x="6472238" y="3116263"/>
          <p14:tracePt t="32681" x="6459538" y="3116263"/>
          <p14:tracePt t="32689" x="6421438" y="3090863"/>
          <p14:tracePt t="32697" x="6383338" y="3078163"/>
          <p14:tracePt t="32705" x="6370638" y="3065463"/>
          <p14:tracePt t="32713" x="6321425" y="3054350"/>
          <p14:tracePt t="32721" x="6270625" y="3003550"/>
          <p14:tracePt t="32729" x="6246813" y="2952750"/>
          <p14:tracePt t="32737" x="6234113" y="2903538"/>
          <p14:tracePt t="32745" x="6208713" y="2816225"/>
          <p14:tracePt t="32753" x="6208713" y="2765425"/>
          <p14:tracePt t="32761" x="6196013" y="2703513"/>
          <p14:tracePt t="32769" x="6196013" y="2640013"/>
          <p14:tracePt t="32777" x="6196013" y="2590800"/>
          <p14:tracePt t="32785" x="6196013" y="2552700"/>
          <p14:tracePt t="32793" x="6196013" y="2527300"/>
          <p14:tracePt t="32801" x="6196013" y="2490788"/>
          <p14:tracePt t="32809" x="6196013" y="2465388"/>
          <p14:tracePt t="32817" x="6196013" y="2439988"/>
          <p14:tracePt t="32825" x="6196013" y="2403475"/>
          <p14:tracePt t="32833" x="6196013" y="2365375"/>
          <p14:tracePt t="32842" x="6196013" y="2327275"/>
          <p14:tracePt t="32849" x="6196013" y="2303463"/>
          <p14:tracePt t="32858" x="6196013" y="2278063"/>
          <p14:tracePt t="32865" x="6208713" y="2227263"/>
          <p14:tracePt t="32873" x="6234113" y="2214563"/>
          <p14:tracePt t="32881" x="6234113" y="2190750"/>
          <p14:tracePt t="32889" x="6259513" y="2165350"/>
          <p14:tracePt t="32897" x="6270625" y="2139950"/>
          <p14:tracePt t="32912" x="6283325" y="2114550"/>
          <p14:tracePt t="32921" x="6296025" y="2101850"/>
          <p14:tracePt t="32929" x="6296025" y="2089150"/>
          <p14:tracePt t="32936" x="6308725" y="2089150"/>
          <p14:tracePt t="32945" x="6308725" y="2078038"/>
          <p14:tracePt t="33033" x="6296025" y="2078038"/>
          <p14:tracePt t="33048" x="6270625" y="2078038"/>
          <p14:tracePt t="33065" x="6259513" y="2078038"/>
          <p14:tracePt t="33074" x="6246813" y="2089150"/>
          <p14:tracePt t="33081" x="6234113" y="2089150"/>
          <p14:tracePt t="33161" x="6221413" y="2089150"/>
          <p14:tracePt t="33177" x="6208713" y="2089150"/>
          <p14:tracePt t="33185" x="6196013" y="2089150"/>
          <p14:tracePt t="33193" x="6183313" y="2089150"/>
          <p14:tracePt t="33201" x="6157913" y="2089150"/>
          <p14:tracePt t="33209" x="6146800" y="2089150"/>
          <p14:tracePt t="33225" x="6121400" y="2089150"/>
          <p14:tracePt t="33233" x="6108700" y="2089150"/>
          <p14:tracePt t="33249" x="6083300" y="2089150"/>
          <p14:tracePt t="33258" x="6070600" y="2089150"/>
          <p14:tracePt t="33265" x="6057900" y="2089150"/>
          <p14:tracePt t="33275" x="6034088" y="2101850"/>
          <p14:tracePt t="33281" x="6034088" y="2114550"/>
          <p14:tracePt t="33289" x="6021388" y="2139950"/>
          <p14:tracePt t="33297" x="6021388" y="2178050"/>
          <p14:tracePt t="33305" x="6021388" y="2214563"/>
          <p14:tracePt t="33313" x="6021388" y="2239963"/>
          <p14:tracePt t="33321" x="6021388" y="2265363"/>
          <p14:tracePt t="33337" x="6021388" y="2290763"/>
          <p14:tracePt t="33345" x="6034088" y="2303463"/>
          <p14:tracePt t="33368" x="6045200" y="2303463"/>
          <p14:tracePt t="33377" x="6070600" y="2303463"/>
          <p14:tracePt t="33385" x="6121400" y="2303463"/>
          <p14:tracePt t="33393" x="6146800" y="2303463"/>
          <p14:tracePt t="33400" x="6196013" y="2303463"/>
          <p14:tracePt t="33409" x="6221413" y="2303463"/>
          <p14:tracePt t="33416" x="6259513" y="2303463"/>
          <p14:tracePt t="33425" x="6296025" y="2303463"/>
          <p14:tracePt t="33433" x="6346825" y="2303463"/>
          <p14:tracePt t="33441" x="6383338" y="2303463"/>
          <p14:tracePt t="33449" x="6434138" y="2303463"/>
          <p14:tracePt t="33457" x="6459538" y="2303463"/>
          <p14:tracePt t="33465" x="6483350" y="2265363"/>
          <p14:tracePt t="33474" x="6496050" y="2265363"/>
          <p14:tracePt t="33480" x="6508750" y="2252663"/>
          <p14:tracePt t="33490" x="6508750" y="2214563"/>
          <p14:tracePt t="33497" x="6508750" y="2190750"/>
          <p14:tracePt t="33505" x="6508750" y="2165350"/>
          <p14:tracePt t="33513" x="6508750" y="2127250"/>
          <p14:tracePt t="33521" x="6483350" y="2078038"/>
          <p14:tracePt t="33529" x="6472238" y="2065338"/>
          <p14:tracePt t="33537" x="6434138" y="2027238"/>
          <p14:tracePt t="33545" x="6396038" y="2027238"/>
          <p14:tracePt t="33559" x="6346825" y="2014538"/>
          <p14:tracePt t="33561" x="6308725" y="2014538"/>
          <p14:tracePt t="33569" x="6296025" y="2014538"/>
          <p14:tracePt t="33577" x="6270625" y="2014538"/>
          <p14:tracePt t="33584" x="6259513" y="2014538"/>
          <p14:tracePt t="33592" x="6221413" y="2065338"/>
          <p14:tracePt t="33600" x="6196013" y="2089150"/>
          <p14:tracePt t="33609" x="6183313" y="2127250"/>
          <p14:tracePt t="33616" x="6146800" y="2190750"/>
          <p14:tracePt t="33625" x="6134100" y="2227263"/>
          <p14:tracePt t="33632" x="6134100" y="2252663"/>
          <p14:tracePt t="33642" x="6134100" y="2278063"/>
          <p14:tracePt t="33649" x="6134100" y="2290763"/>
          <p14:tracePt t="33657" x="6134100" y="2327275"/>
          <p14:tracePt t="33665" x="6134100" y="2339975"/>
          <p14:tracePt t="33674" x="6134100" y="2352675"/>
          <p14:tracePt t="33681" x="6134100" y="2365375"/>
          <p14:tracePt t="33769" x="6146800" y="2352675"/>
          <p14:tracePt t="33777" x="6146800" y="2327275"/>
          <p14:tracePt t="33784" x="6146800" y="2314575"/>
          <p14:tracePt t="33793" x="6146800" y="2303463"/>
          <p14:tracePt t="33801" x="6146800" y="2278063"/>
          <p14:tracePt t="33849" x="6121400" y="2278063"/>
          <p14:tracePt t="33865" x="6108700" y="2278063"/>
          <p14:tracePt t="33873" x="6070600" y="2290763"/>
          <p14:tracePt t="33880" x="6070600" y="2327275"/>
          <p14:tracePt t="33889" x="6070600" y="2365375"/>
          <p14:tracePt t="33897" x="6070600" y="2414588"/>
          <p14:tracePt t="33905" x="6070600" y="2465388"/>
          <p14:tracePt t="33912" x="6070600" y="2516188"/>
          <p14:tracePt t="33921" x="6070600" y="2565400"/>
          <p14:tracePt t="33929" x="6070600" y="2640013"/>
          <p14:tracePt t="33937" x="6070600" y="2678113"/>
          <p14:tracePt t="33945" x="6070600" y="2728913"/>
          <p14:tracePt t="33953" x="6070600" y="2752725"/>
          <p14:tracePt t="33961" x="6070600" y="2790825"/>
          <p14:tracePt t="33969" x="6070600" y="2828925"/>
          <p14:tracePt t="33977" x="6083300" y="2852738"/>
          <p14:tracePt t="33985" x="6083300" y="2878138"/>
          <p14:tracePt t="34145" x="6083300" y="2852738"/>
          <p14:tracePt t="34161" x="6083300" y="2828925"/>
          <p14:tracePt t="34169" x="6083300" y="2816225"/>
          <p14:tracePt t="34177" x="6083300" y="2803525"/>
          <p14:tracePt t="34185" x="6083300" y="2790825"/>
          <p14:tracePt t="34193" x="6083300" y="2778125"/>
          <p14:tracePt t="34201" x="6083300" y="2765425"/>
          <p14:tracePt t="34225" x="6083300" y="2752725"/>
          <p14:tracePt t="34409" x="6083300" y="2765425"/>
          <p14:tracePt t="34417" x="6108700" y="2790825"/>
          <p14:tracePt t="34425" x="6121400" y="2803525"/>
          <p14:tracePt t="34433" x="6134100" y="2840038"/>
          <p14:tracePt t="34441" x="6157913" y="2878138"/>
          <p14:tracePt t="34448" x="6183313" y="2903538"/>
          <p14:tracePt t="34457" x="6234113" y="2952750"/>
          <p14:tracePt t="34464" x="6283325" y="2990850"/>
          <p14:tracePt t="34473" x="6334125" y="3041650"/>
          <p14:tracePt t="34481" x="6370638" y="3054350"/>
          <p14:tracePt t="34489" x="6396038" y="3078163"/>
          <p14:tracePt t="34497" x="6434138" y="3103563"/>
          <p14:tracePt t="34506" x="6472238" y="3128963"/>
          <p14:tracePt t="34512" x="6483350" y="3141663"/>
          <p14:tracePt t="34521" x="6521450" y="3141663"/>
          <p14:tracePt t="34529" x="6534150" y="3165475"/>
          <p14:tracePt t="34537" x="6546850" y="3178175"/>
          <p14:tracePt t="34608" x="6572250" y="3165475"/>
          <p14:tracePt t="34617" x="6572250" y="3128963"/>
          <p14:tracePt t="34625" x="6572250" y="3116263"/>
          <p14:tracePt t="34633" x="6584950" y="3065463"/>
          <p14:tracePt t="34641" x="6584950" y="3054350"/>
          <p14:tracePt t="34649" x="6584950" y="3028950"/>
          <p14:tracePt t="34657" x="6584950" y="2990850"/>
          <p14:tracePt t="34665" x="6584950" y="2952750"/>
          <p14:tracePt t="34673" x="6572250" y="2941638"/>
          <p14:tracePt t="34681" x="6559550" y="2903538"/>
          <p14:tracePt t="34688" x="6521450" y="2865438"/>
          <p14:tracePt t="34697" x="6508750" y="2852738"/>
          <p14:tracePt t="34706" x="6496050" y="2840038"/>
          <p14:tracePt t="34723" x="6483350" y="2840038"/>
          <p14:tracePt t="34753" x="6459538" y="2828925"/>
          <p14:tracePt t="34801" x="6446838" y="2828925"/>
          <p14:tracePt t="34809" x="6434138" y="2840038"/>
          <p14:tracePt t="34825" x="6421438" y="2852738"/>
          <p14:tracePt t="34833" x="6421438" y="2865438"/>
          <p14:tracePt t="34841" x="6396038" y="2878138"/>
          <p14:tracePt t="34848" x="6396038" y="2890838"/>
          <p14:tracePt t="34873" x="6383338" y="2916238"/>
          <p14:tracePt t="34889" x="6370638" y="2941638"/>
          <p14:tracePt t="34897" x="6359525" y="2941638"/>
          <p14:tracePt t="34905" x="6346825" y="2952750"/>
          <p14:tracePt t="34929" x="6346825" y="2965450"/>
          <p14:tracePt t="34937" x="6334125" y="2978150"/>
          <p14:tracePt t="34953" x="6308725" y="2990850"/>
          <p14:tracePt t="34961" x="6308725" y="3003550"/>
          <p14:tracePt t="34969" x="6296025" y="3016250"/>
          <p14:tracePt t="34985" x="6296025" y="3028950"/>
          <p14:tracePt t="34993" x="6283325" y="3028950"/>
          <p14:tracePt t="35001" x="6283325" y="3041650"/>
          <p14:tracePt t="35017" x="6283325" y="3065463"/>
          <p14:tracePt t="35025" x="6283325" y="3078163"/>
          <p14:tracePt t="35033" x="6270625" y="3090863"/>
          <p14:tracePt t="35041" x="6270625" y="3103563"/>
          <p14:tracePt t="35049" x="6270625" y="3116263"/>
          <p14:tracePt t="35057" x="6259513" y="3141663"/>
          <p14:tracePt t="35065" x="6259513" y="3154363"/>
          <p14:tracePt t="35073" x="6259513" y="3165475"/>
          <p14:tracePt t="35081" x="6246813" y="3190875"/>
          <p14:tracePt t="35089" x="6246813" y="3216275"/>
          <p14:tracePt t="35096" x="6246813" y="3228975"/>
          <p14:tracePt t="35106" x="6246813" y="3241675"/>
          <p14:tracePt t="35113" x="6246813" y="3267075"/>
          <p14:tracePt t="35122" x="6246813" y="3278188"/>
          <p14:tracePt t="35128" x="6246813" y="3303588"/>
          <p14:tracePt t="35138" x="6246813" y="3328988"/>
          <p14:tracePt t="35153" x="6270625" y="3367088"/>
          <p14:tracePt t="35169" x="6283325" y="3390900"/>
          <p14:tracePt t="35176" x="6296025" y="3390900"/>
          <p14:tracePt t="35184" x="6296025" y="3403600"/>
          <p14:tracePt t="35201" x="6308725" y="3416300"/>
          <p14:tracePt t="35208" x="6321425" y="3429000"/>
          <p14:tracePt t="35217" x="6334125" y="3429000"/>
          <p14:tracePt t="35225" x="6346825" y="3441700"/>
          <p14:tracePt t="35233" x="6359525" y="3441700"/>
          <p14:tracePt t="35241" x="6370638" y="3441700"/>
          <p14:tracePt t="35249" x="6396038" y="3441700"/>
          <p14:tracePt t="35257" x="6408738" y="3454400"/>
          <p14:tracePt t="35265" x="6434138" y="3454400"/>
          <p14:tracePt t="35273" x="6459538" y="3454400"/>
          <p14:tracePt t="35281" x="6496050" y="3467100"/>
          <p14:tracePt t="35288" x="6508750" y="3467100"/>
          <p14:tracePt t="35296" x="6534150" y="3467100"/>
          <p14:tracePt t="35305" x="6572250" y="3467100"/>
          <p14:tracePt t="35313" x="6596063" y="3467100"/>
          <p14:tracePt t="35322" x="6621463" y="3467100"/>
          <p14:tracePt t="35329" x="6659563" y="3467100"/>
          <p14:tracePt t="35338" x="6708775" y="3467100"/>
          <p14:tracePt t="35345" x="6772275" y="3467100"/>
          <p14:tracePt t="35353" x="6808788" y="3467100"/>
          <p14:tracePt t="35360" x="6859588" y="3429000"/>
          <p14:tracePt t="35369" x="6897688" y="3416300"/>
          <p14:tracePt t="35376" x="6972300" y="3403600"/>
          <p14:tracePt t="35385" x="6997700" y="3390900"/>
          <p14:tracePt t="35393" x="7034213" y="3378200"/>
          <p14:tracePt t="35401" x="7059613" y="3367088"/>
          <p14:tracePt t="35409" x="7059613" y="3354388"/>
          <p14:tracePt t="35417" x="7072313" y="3354388"/>
          <p14:tracePt t="35425" x="7085013" y="3341688"/>
          <p14:tracePt t="35433" x="7085013" y="3328988"/>
          <p14:tracePt t="35441" x="7085013" y="3303588"/>
          <p14:tracePt t="35457" x="7085013" y="3278188"/>
          <p14:tracePt t="35465" x="7085013" y="3241675"/>
          <p14:tracePt t="35473" x="7085013" y="3228975"/>
          <p14:tracePt t="35481" x="7085013" y="3190875"/>
          <p14:tracePt t="35490" x="7085013" y="3178175"/>
          <p14:tracePt t="35497" x="7085013" y="3154363"/>
          <p14:tracePt t="35505" x="7085013" y="3141663"/>
          <p14:tracePt t="35513" x="7059613" y="3116263"/>
          <p14:tracePt t="35521" x="7010400" y="3078163"/>
          <p14:tracePt t="35529" x="6946900" y="3054350"/>
          <p14:tracePt t="35538" x="6884988" y="3028950"/>
          <p14:tracePt t="35545" x="6808788" y="3003550"/>
          <p14:tracePt t="35556" x="6721475" y="2952750"/>
          <p14:tracePt t="35561" x="6608763" y="2916238"/>
          <p14:tracePt t="35568" x="6521450" y="2903538"/>
          <p14:tracePt t="35577" x="6459538" y="2878138"/>
          <p14:tracePt t="35585" x="6370638" y="2878138"/>
          <p14:tracePt t="35593" x="6321425" y="2878138"/>
          <p14:tracePt t="35600" x="6259513" y="2852738"/>
          <p14:tracePt t="35608" x="6208713" y="2852738"/>
          <p14:tracePt t="35616" x="6183313" y="2852738"/>
          <p14:tracePt t="35625" x="6170613" y="2852738"/>
          <p14:tracePt t="35632" x="6157913" y="2852738"/>
          <p14:tracePt t="35737" x="6146800" y="2852738"/>
          <p14:tracePt t="35744" x="6134100" y="2865438"/>
          <p14:tracePt t="35754" x="6134100" y="2878138"/>
          <p14:tracePt t="35760" x="6134100" y="2890838"/>
          <p14:tracePt t="35777" x="6134100" y="2928938"/>
          <p14:tracePt t="35793" x="6134100" y="2941638"/>
          <p14:tracePt t="35800" x="6134100" y="2965450"/>
          <p14:tracePt t="35808" x="6134100" y="2978150"/>
          <p14:tracePt t="35816" x="6146800" y="3003550"/>
          <p14:tracePt t="35824" x="6157913" y="3028950"/>
          <p14:tracePt t="35832" x="6170613" y="3054350"/>
          <p14:tracePt t="35840" x="6183313" y="3065463"/>
          <p14:tracePt t="35848" x="6196013" y="3078163"/>
          <p14:tracePt t="35856" x="6221413" y="3103563"/>
          <p14:tracePt t="35865" x="6234113" y="3103563"/>
          <p14:tracePt t="35873" x="6234113" y="3116263"/>
          <p14:tracePt t="35881" x="6246813" y="3116263"/>
          <p14:tracePt t="35897" x="6259513" y="3116263"/>
          <p14:tracePt t="35905" x="6270625" y="3116263"/>
          <p14:tracePt t="35921" x="6283325" y="3116263"/>
          <p14:tracePt t="35945" x="6308725" y="3103563"/>
          <p14:tracePt t="35954" x="6308725" y="3065463"/>
          <p14:tracePt t="35961" x="6308725" y="3028950"/>
          <p14:tracePt t="35969" x="6308725" y="2978150"/>
          <p14:tracePt t="35977" x="6308725" y="2928938"/>
          <p14:tracePt t="35985" x="6308725" y="2903538"/>
          <p14:tracePt t="35993" x="6308725" y="2840038"/>
          <p14:tracePt t="36000" x="6270625" y="2803525"/>
          <p14:tracePt t="36009" x="6259513" y="2765425"/>
          <p14:tracePt t="36017" x="6221413" y="2716213"/>
          <p14:tracePt t="36025" x="6157913" y="2652713"/>
          <p14:tracePt t="36033" x="6121400" y="2603500"/>
          <p14:tracePt t="36041" x="6096000" y="2565400"/>
          <p14:tracePt t="36049" x="6045200" y="2503488"/>
          <p14:tracePt t="36064" x="6034088" y="2478088"/>
          <p14:tracePt t="36072" x="6021388" y="2452688"/>
          <p14:tracePt t="36161" x="6008688" y="2452688"/>
          <p14:tracePt t="36169" x="6008688" y="2465388"/>
          <p14:tracePt t="36177" x="6008688" y="2503488"/>
          <p14:tracePt t="36185" x="6008688" y="2590800"/>
          <p14:tracePt t="36193" x="6034088" y="2640013"/>
          <p14:tracePt t="36201" x="6045200" y="2740025"/>
          <p14:tracePt t="36209" x="6096000" y="2816225"/>
          <p14:tracePt t="36216" x="6146800" y="2916238"/>
          <p14:tracePt t="36225" x="6196013" y="2990850"/>
          <p14:tracePt t="36233" x="6246813" y="3078163"/>
          <p14:tracePt t="36241" x="6296025" y="3154363"/>
          <p14:tracePt t="36249" x="6370638" y="3254375"/>
          <p14:tracePt t="36257" x="6434138" y="3354388"/>
          <p14:tracePt t="36264" x="6483350" y="3441700"/>
          <p14:tracePt t="36273" x="6559550" y="3541713"/>
          <p14:tracePt t="36281" x="6608763" y="3616325"/>
          <p14:tracePt t="36289" x="6684963" y="3703638"/>
          <p14:tracePt t="36297" x="6759575" y="3792538"/>
          <p14:tracePt t="36306" x="6808788" y="3867150"/>
          <p14:tracePt t="36313" x="6872288" y="3941763"/>
          <p14:tracePt t="36321" x="6934200" y="4005263"/>
          <p14:tracePt t="36329" x="6972300" y="4054475"/>
          <p14:tracePt t="36337" x="6997700" y="4092575"/>
          <p14:tracePt t="36345" x="7046913" y="4141788"/>
          <p14:tracePt t="36354" x="7072313" y="4167188"/>
          <p14:tracePt t="36361" x="7097713" y="4205288"/>
          <p14:tracePt t="36370" x="7123113" y="4217988"/>
          <p14:tracePt t="36385" x="7146925" y="4230688"/>
          <p14:tracePt t="36465" x="7159625" y="4230688"/>
          <p14:tracePt t="36472" x="7172325" y="4217988"/>
          <p14:tracePt t="36481" x="7172325" y="4205288"/>
          <p14:tracePt t="36489" x="7185025" y="4179888"/>
          <p14:tracePt t="36497" x="7223125" y="4141788"/>
          <p14:tracePt t="36505" x="7235825" y="4105275"/>
          <p14:tracePt t="36513" x="7272338" y="4054475"/>
          <p14:tracePt t="36522" x="7285038" y="4029075"/>
          <p14:tracePt t="36529" x="7285038" y="4005263"/>
          <p14:tracePt t="36537" x="7310438" y="3967163"/>
          <p14:tracePt t="36556" x="7323138" y="3905250"/>
          <p14:tracePt t="36561" x="7335838" y="3892550"/>
          <p14:tracePt t="36570" x="7372350" y="3841750"/>
          <p14:tracePt t="36577" x="7372350" y="3816350"/>
          <p14:tracePt t="36585" x="7385050" y="3792538"/>
          <p14:tracePt t="36592" x="7410450" y="3754438"/>
          <p14:tracePt t="36601" x="7410450" y="3741738"/>
          <p14:tracePt t="36608" x="7410450" y="3729038"/>
          <p14:tracePt t="36616" x="7423150" y="3703638"/>
          <p14:tracePt t="36625" x="7435850" y="3692525"/>
          <p14:tracePt t="36633" x="7448550" y="3667125"/>
          <p14:tracePt t="36641" x="7459663" y="3667125"/>
          <p14:tracePt t="36649" x="7459663" y="3654425"/>
          <p14:tracePt t="36664" x="7472363" y="3641725"/>
          <p14:tracePt t="36681" x="7485063" y="3629025"/>
          <p14:tracePt t="36697" x="7497763" y="3616325"/>
          <p14:tracePt t="36721" x="7523163" y="3616325"/>
          <p14:tracePt t="36729" x="7535863" y="3616325"/>
          <p14:tracePt t="36753" x="7561263" y="3616325"/>
          <p14:tracePt t="36761" x="7572375" y="3616325"/>
          <p14:tracePt t="36777" x="7597775" y="3616325"/>
          <p14:tracePt t="36785" x="7623175" y="3616325"/>
          <p14:tracePt t="36793" x="7648575" y="3616325"/>
          <p14:tracePt t="36801" x="7697788" y="3616325"/>
          <p14:tracePt t="36809" x="7735888" y="3616325"/>
          <p14:tracePt t="36817" x="7761288" y="3641725"/>
          <p14:tracePt t="36825" x="7810500" y="3641725"/>
          <p14:tracePt t="36833" x="7861300" y="3667125"/>
          <p14:tracePt t="36841" x="7897813" y="3667125"/>
          <p14:tracePt t="36849" x="7961313" y="3679825"/>
          <p14:tracePt t="36857" x="7999413" y="3703638"/>
          <p14:tracePt t="36865" x="8048625" y="3703638"/>
          <p14:tracePt t="36873" x="8123238" y="3716338"/>
          <p14:tracePt t="36881" x="8148638" y="3716338"/>
          <p14:tracePt t="36889" x="8212138" y="3754438"/>
          <p14:tracePt t="36897" x="8274050" y="3767138"/>
          <p14:tracePt t="36905" x="8335963" y="3779838"/>
          <p14:tracePt t="36913" x="8399463" y="3816350"/>
          <p14:tracePt t="36921" x="8474075" y="3829050"/>
          <p14:tracePt t="36929" x="8499475" y="3829050"/>
          <p14:tracePt t="36937" x="8548688" y="3829050"/>
          <p14:tracePt t="36945" x="8561388" y="3854450"/>
          <p14:tracePt t="36953" x="8599488" y="3867150"/>
          <p14:tracePt t="36961" x="8637588" y="3867150"/>
          <p14:tracePt t="36969" x="8650288" y="3867150"/>
          <p14:tracePt t="36986" x="8686800" y="3867150"/>
          <p14:tracePt t="36992" x="8699500" y="3879850"/>
          <p14:tracePt t="37001" x="8724900" y="3879850"/>
          <p14:tracePt t="37009" x="8737600" y="3879850"/>
          <p14:tracePt t="37017" x="8763000" y="3879850"/>
          <p14:tracePt t="37025" x="8774113" y="3879850"/>
          <p14:tracePt t="37033" x="8786813" y="3879850"/>
          <p14:tracePt t="37041" x="8799513" y="3879850"/>
          <p14:tracePt t="37049" x="8812213" y="3879850"/>
          <p14:tracePt t="37057" x="8824913" y="3879850"/>
          <p14:tracePt t="37065" x="8837613" y="3879850"/>
          <p14:tracePt t="37097" x="8850313" y="3879850"/>
          <p14:tracePt t="37113" x="8863013" y="3879850"/>
          <p14:tracePt t="37121" x="8863013" y="3867150"/>
          <p14:tracePt t="37137" x="8886825" y="3854450"/>
          <p14:tracePt t="37145" x="8899525" y="3816350"/>
          <p14:tracePt t="37161" x="8937625" y="3767138"/>
          <p14:tracePt t="37169" x="8950325" y="3754438"/>
          <p14:tracePt t="37177" x="8975725" y="3716338"/>
          <p14:tracePt t="37186" x="8986838" y="3679825"/>
          <p14:tracePt t="37193" x="9037638" y="3641725"/>
          <p14:tracePt t="37201" x="9050338" y="3616325"/>
          <p14:tracePt t="37209" x="9075738" y="3579813"/>
          <p14:tracePt t="37217" x="9088438" y="3554413"/>
          <p14:tracePt t="37225" x="9112250" y="3529013"/>
          <p14:tracePt t="37233" x="9124950" y="3516313"/>
          <p14:tracePt t="37241" x="9137650" y="3503613"/>
          <p14:tracePt t="37249" x="9137650" y="3490913"/>
          <p14:tracePt t="37257" x="9163050" y="3467100"/>
          <p14:tracePt t="37273" x="9175750" y="3454400"/>
          <p14:tracePt t="37281" x="9199563" y="3429000"/>
          <p14:tracePt t="37289" x="9212263" y="3416300"/>
          <p14:tracePt t="37297" x="9212263" y="3403600"/>
          <p14:tracePt t="37305" x="9224963" y="3390900"/>
          <p14:tracePt t="37312" x="9250363" y="3367088"/>
          <p14:tracePt t="37321" x="9263063" y="3354388"/>
          <p14:tracePt t="37329" x="9275763" y="3341688"/>
          <p14:tracePt t="37337" x="9275763" y="3316288"/>
          <p14:tracePt t="37344" x="9288463" y="3316288"/>
          <p14:tracePt t="37353" x="9288463" y="3303588"/>
          <p14:tracePt t="37393" x="9301163" y="3303588"/>
          <p14:tracePt t="37465" x="9312275" y="3303588"/>
          <p14:tracePt t="37473" x="9324975" y="3303588"/>
          <p14:tracePt t="38313" x="9350375" y="3290888"/>
          <p14:tracePt t="38321" x="9375775" y="3290888"/>
          <p14:tracePt t="38385" x="9388475" y="3290888"/>
          <p14:tracePt t="38449" x="9424988" y="3290888"/>
          <p14:tracePt t="38481" x="9424988" y="3303588"/>
          <p14:tracePt t="38505" x="9424988" y="3341688"/>
          <p14:tracePt t="39049" x="9424988" y="3354388"/>
          <p14:tracePt t="39072" x="9450388" y="3354388"/>
          <p14:tracePt t="39161" x="9450388" y="3367088"/>
          <p14:tracePt t="39169" x="9450388" y="3378200"/>
          <p14:tracePt t="39177" x="9437688" y="3390900"/>
          <p14:tracePt t="39185" x="9437688" y="3403600"/>
          <p14:tracePt t="39201" x="9413875" y="3429000"/>
          <p14:tracePt t="39208" x="9388475" y="3429000"/>
          <p14:tracePt t="39217" x="9363075" y="3441700"/>
          <p14:tracePt t="39225" x="9324975" y="3454400"/>
          <p14:tracePt t="39234" x="9288463" y="3454400"/>
          <p14:tracePt t="39241" x="9263063" y="3454400"/>
          <p14:tracePt t="39250" x="9224963" y="3479800"/>
          <p14:tracePt t="39257" x="9150350" y="3490913"/>
          <p14:tracePt t="39265" x="9063038" y="3503613"/>
          <p14:tracePt t="39273" x="8975725" y="3516313"/>
          <p14:tracePt t="39281" x="8863013" y="3529013"/>
          <p14:tracePt t="39289" x="8774113" y="3554413"/>
          <p14:tracePt t="39297" x="8637588" y="3567113"/>
          <p14:tracePt t="39305" x="8537575" y="3567113"/>
          <p14:tracePt t="39312" x="8424863" y="3567113"/>
          <p14:tracePt t="39321" x="8335963" y="3567113"/>
          <p14:tracePt t="39329" x="8235950" y="3567113"/>
          <p14:tracePt t="39337" x="8135938" y="3567113"/>
          <p14:tracePt t="39344" x="8074025" y="3567113"/>
          <p14:tracePt t="39353" x="7999413" y="3567113"/>
          <p14:tracePt t="39361" x="7923213" y="3567113"/>
          <p14:tracePt t="39369" x="7848600" y="3567113"/>
          <p14:tracePt t="39377" x="7797800" y="3567113"/>
          <p14:tracePt t="39385" x="7748588" y="3567113"/>
          <p14:tracePt t="39393" x="7723188" y="3567113"/>
          <p14:tracePt t="39401" x="7710488" y="3567113"/>
          <p14:tracePt t="39465" x="7697788" y="3567113"/>
          <p14:tracePt t="39585" x="7685088" y="3567113"/>
          <p14:tracePt t="39593" x="7673975" y="3567113"/>
          <p14:tracePt t="39601" x="7673975" y="3579813"/>
          <p14:tracePt t="39609" x="7648575" y="3579813"/>
          <p14:tracePt t="39618" x="7623175" y="3603625"/>
          <p14:tracePt t="39625" x="7610475" y="3616325"/>
          <p14:tracePt t="39634" x="7585075" y="3616325"/>
          <p14:tracePt t="39640" x="7548563" y="3654425"/>
          <p14:tracePt t="39650" x="7535863" y="3667125"/>
          <p14:tracePt t="39657" x="7510463" y="3667125"/>
          <p14:tracePt t="39673" x="7497763" y="3679825"/>
          <p14:tracePt t="39689" x="7485063" y="3692525"/>
          <p14:tracePt t="39696" x="7459663" y="3703638"/>
          <p14:tracePt t="39713" x="7435850" y="3716338"/>
          <p14:tracePt t="39721" x="7423150" y="3729038"/>
          <p14:tracePt t="39729" x="7397750" y="3741738"/>
          <p14:tracePt t="39737" x="7385050" y="3741738"/>
          <p14:tracePt t="39745" x="7372350" y="3754438"/>
          <p14:tracePt t="39753" x="7348538" y="3767138"/>
          <p14:tracePt t="39776" x="7335838" y="3779838"/>
          <p14:tracePt t="40000" x="7310438" y="3792538"/>
          <p14:tracePt t="40009" x="7297738" y="3829050"/>
          <p14:tracePt t="40017" x="7272338" y="3867150"/>
          <p14:tracePt t="40025" x="7246938" y="3905250"/>
          <p14:tracePt t="40033" x="7210425" y="3941763"/>
          <p14:tracePt t="40041" x="7185025" y="3954463"/>
          <p14:tracePt t="40050" x="7134225" y="3979863"/>
          <p14:tracePt t="40056" x="7059613" y="4005263"/>
          <p14:tracePt t="40066" x="6985000" y="4029075"/>
          <p14:tracePt t="40073" x="6910388" y="4041775"/>
          <p14:tracePt t="40081" x="6797675" y="4054475"/>
          <p14:tracePt t="40089" x="6734175" y="4079875"/>
          <p14:tracePt t="40097" x="6596063" y="4079875"/>
          <p14:tracePt t="40105" x="6483350" y="4079875"/>
          <p14:tracePt t="40113" x="6383338" y="4079875"/>
          <p14:tracePt t="40121" x="6259513" y="4079875"/>
          <p14:tracePt t="40129" x="6146800" y="4079875"/>
          <p14:tracePt t="40137" x="6083300" y="4079875"/>
          <p14:tracePt t="40145" x="5983288" y="4079875"/>
          <p14:tracePt t="40153" x="5895975" y="4079875"/>
          <p14:tracePt t="40161" x="5808663" y="4079875"/>
          <p14:tracePt t="40169" x="5745163" y="4079875"/>
          <p14:tracePt t="40177" x="5657850" y="4079875"/>
          <p14:tracePt t="40185" x="5583238" y="4067175"/>
          <p14:tracePt t="40193" x="5495925" y="4054475"/>
          <p14:tracePt t="40200" x="5445125" y="4017963"/>
          <p14:tracePt t="40209" x="5370513" y="4017963"/>
          <p14:tracePt t="40217" x="5294313" y="3992563"/>
          <p14:tracePt t="40225" x="5232400" y="3967163"/>
          <p14:tracePt t="40233" x="5145088" y="3967163"/>
          <p14:tracePt t="40241" x="5045075" y="3954463"/>
          <p14:tracePt t="40249" x="4945063" y="3941763"/>
          <p14:tracePt t="40257" x="4819650" y="3929063"/>
          <p14:tracePt t="40266" x="4719638" y="3929063"/>
          <p14:tracePt t="40273" x="4606925" y="3929063"/>
          <p14:tracePt t="40282" x="4468813" y="3929063"/>
          <p14:tracePt t="40289" x="4343400" y="3929063"/>
          <p14:tracePt t="40297" x="4192588" y="3929063"/>
          <p14:tracePt t="40305" x="4005263" y="3929063"/>
          <p14:tracePt t="40313" x="3830638" y="3929063"/>
          <p14:tracePt t="40321" x="3643313" y="3929063"/>
          <p14:tracePt t="40329" x="3441700" y="3929063"/>
          <p14:tracePt t="40337" x="3279775" y="3929063"/>
          <p14:tracePt t="40345" x="3092450" y="3929063"/>
          <p14:tracePt t="40352" x="2941638" y="3905250"/>
          <p14:tracePt t="40360" x="2741613" y="3879850"/>
          <p14:tracePt t="40369" x="2541588" y="3854450"/>
          <p14:tracePt t="40376" x="2339975" y="3792538"/>
          <p14:tracePt t="40385" x="2178050" y="3741738"/>
          <p14:tracePt t="40393" x="1978025" y="3629025"/>
          <p14:tracePt t="40401" x="1827213" y="3503613"/>
          <p14:tracePt t="40409" x="1589088" y="3341688"/>
          <p14:tracePt t="40417" x="1339850" y="3165475"/>
          <p14:tracePt t="40424" x="1189038" y="3016250"/>
          <p14:tracePt t="40433" x="1027113" y="2852738"/>
          <p14:tracePt t="40441" x="863600" y="2690813"/>
          <p14:tracePt t="40449" x="763588" y="2552700"/>
          <p14:tracePt t="40457" x="638175" y="2390775"/>
          <p14:tracePt t="40466" x="525463" y="2190750"/>
          <p14:tracePt t="40473" x="425450" y="1965325"/>
          <p14:tracePt t="40482" x="274638" y="1701800"/>
          <p14:tracePt t="40489" x="150813" y="1376363"/>
          <p14:tracePt t="41704" x="438150" y="363538"/>
          <p14:tracePt t="41704" x="938213" y="650875"/>
          <p14:tracePt t="41704" x="1465263" y="938213"/>
          <p14:tracePt t="41704" x="2103438" y="1301750"/>
          <p14:tracePt t="41704" x="2667000" y="1539875"/>
          <p14:tracePt t="41704" x="3116263" y="1739900"/>
          <p14:tracePt t="41704" x="3541713" y="1927225"/>
          <p14:tracePt t="41704" x="3830638" y="2052638"/>
          <p14:tracePt t="41704" x="4156075" y="2201863"/>
          <p14:tracePt t="41704" x="4430713" y="2314575"/>
          <p14:tracePt t="41704" x="4619625" y="2390775"/>
          <p14:tracePt t="41704" x="4806950" y="2465388"/>
          <p14:tracePt t="41704" x="4956175" y="2527300"/>
          <p14:tracePt t="41704" x="5094288" y="2578100"/>
          <p14:tracePt t="41704" x="5207000" y="2627313"/>
          <p14:tracePt t="41704" x="5270500" y="2652713"/>
          <p14:tracePt t="41704" x="5332413" y="2690813"/>
          <p14:tracePt t="41704" x="5394325" y="2716213"/>
          <p14:tracePt t="41704" x="5419725" y="2740025"/>
          <p14:tracePt t="41704" x="5445125" y="2752725"/>
          <p14:tracePt t="41704" x="5432425" y="2752725"/>
          <p14:tracePt t="41704" x="5307013" y="2728913"/>
          <p14:tracePt t="41704" x="5106988" y="2652713"/>
          <p14:tracePt t="41704" x="4894263" y="2552700"/>
          <p14:tracePt t="41704" x="4556125" y="2365375"/>
          <p14:tracePt t="41704" x="4017963" y="2039938"/>
          <p14:tracePt t="41704" x="3492500" y="1752600"/>
          <p14:tracePt t="41704" x="2954338" y="1439863"/>
          <p14:tracePt t="41704" x="2428875" y="1176338"/>
          <p14:tracePt t="41704" x="2090738" y="963613"/>
          <p14:tracePt t="41704" x="1739900" y="725488"/>
          <p14:tracePt t="41704" x="1489075" y="487363"/>
          <p14:tracePt t="41704" x="1314450" y="274638"/>
          <p14:tracePt t="41704" x="1139825" y="873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언어 모델 </a:t>
            </a:r>
            <a:r>
              <a:rPr lang="en-US" altLang="ko-KR" dirty="0"/>
              <a:t>-&gt; </a:t>
            </a:r>
            <a:r>
              <a:rPr lang="ko-KR" altLang="en-US" dirty="0"/>
              <a:t>텍스트의 경우 이전의 토큰이 주어지면 다음 토큰을 예측하는 모델</a:t>
            </a:r>
            <a:endParaRPr lang="en-US" altLang="ko-KR" dirty="0"/>
          </a:p>
          <a:p>
            <a:r>
              <a:rPr lang="ko-KR" altLang="en-US" dirty="0"/>
              <a:t>모델의 출력과 </a:t>
            </a:r>
            <a:r>
              <a:rPr lang="ko-KR" altLang="en-US" dirty="0" err="1"/>
              <a:t>무작위성을</a:t>
            </a:r>
            <a:r>
              <a:rPr lang="ko-KR" altLang="en-US" dirty="0"/>
              <a:t> 주입하는 것 사이에 균형을 맞춰야 한다</a:t>
            </a:r>
            <a:endParaRPr lang="en-US" altLang="ko-KR" dirty="0"/>
          </a:p>
          <a:p>
            <a:r>
              <a:rPr lang="ko-KR" altLang="en-US" dirty="0"/>
              <a:t>다양한 온도를 실험하여 적절한 값을 찾는다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CDB7B89-0375-4FED-BCF4-6928665A63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6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01"/>
    </mc:Choice>
    <mc:Fallback>
      <p:transition spd="slow" advTm="32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05" x="3730625" y="2540000"/>
          <p14:tracePt t="1481" x="3779838" y="2652713"/>
          <p14:tracePt t="1489" x="3930650" y="3078163"/>
          <p14:tracePt t="1497" x="4243388" y="3792538"/>
          <p14:tracePt t="1505" x="4619625" y="4592638"/>
          <p14:tracePt t="1513" x="5119688" y="5619750"/>
          <p14:tracePt t="1521" x="5670550" y="6532563"/>
          <p14:tracePt t="2553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딥드림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신경망이 학습한 표현을 통해 이미지 </a:t>
            </a:r>
            <a:r>
              <a:rPr lang="ko-KR" altLang="en-US" dirty="0" err="1"/>
              <a:t>조작기법</a:t>
            </a:r>
            <a:endParaRPr lang="en-US" altLang="ko-KR" dirty="0"/>
          </a:p>
          <a:p>
            <a:r>
              <a:rPr lang="ko-KR" altLang="en-US" dirty="0"/>
              <a:t>전체 층의 활성화를 최대화</a:t>
            </a:r>
            <a:endParaRPr lang="en-US" altLang="ko-KR" dirty="0"/>
          </a:p>
          <a:p>
            <a:r>
              <a:rPr lang="ko-KR" altLang="en-US" dirty="0"/>
              <a:t>이미 가지고 있는 이미지를 사용</a:t>
            </a:r>
            <a:endParaRPr lang="en-US" altLang="ko-KR" dirty="0"/>
          </a:p>
          <a:p>
            <a:r>
              <a:rPr lang="ko-KR" altLang="en-US" dirty="0"/>
              <a:t>시각 품질을 높이기 위해 여러 다른 스케일</a:t>
            </a:r>
            <a:r>
              <a:rPr lang="en-US" altLang="ko-KR" dirty="0"/>
              <a:t>(</a:t>
            </a:r>
            <a:r>
              <a:rPr lang="ko-KR" altLang="en-US" dirty="0"/>
              <a:t>옥타브</a:t>
            </a:r>
            <a:r>
              <a:rPr lang="en-US" altLang="ko-KR" dirty="0"/>
              <a:t>)</a:t>
            </a:r>
            <a:r>
              <a:rPr lang="ko-KR" altLang="en-US" dirty="0"/>
              <a:t>로 처리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60A9C6A-9A81-413D-BF01-9A23DD47C7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1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45"/>
    </mc:Choice>
    <mc:Fallback>
      <p:transition spd="slow" advTm="47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</a:t>
            </a:r>
            <a:r>
              <a:rPr lang="ko-KR" altLang="en-US" dirty="0" err="1"/>
              <a:t>인셉션</a:t>
            </a:r>
            <a:r>
              <a:rPr lang="ko-KR" altLang="en-US" dirty="0"/>
              <a:t> </a:t>
            </a:r>
            <a:r>
              <a:rPr lang="en-US" altLang="ko-KR" dirty="0"/>
              <a:t>V3 </a:t>
            </a:r>
            <a:r>
              <a:rPr lang="ko-KR" altLang="en-US" dirty="0"/>
              <a:t>모델 사용</a:t>
            </a:r>
            <a:endParaRPr lang="en-US" altLang="ko-KR" dirty="0"/>
          </a:p>
          <a:p>
            <a:r>
              <a:rPr lang="en-US" altLang="ko-KR" dirty="0"/>
              <a:t>V3 </a:t>
            </a:r>
            <a:r>
              <a:rPr lang="ko-KR" altLang="en-US" dirty="0"/>
              <a:t>모델 로드 </a:t>
            </a:r>
            <a:r>
              <a:rPr lang="en-US" altLang="ko-KR" dirty="0"/>
              <a:t>-&gt; </a:t>
            </a:r>
            <a:r>
              <a:rPr lang="ko-KR" altLang="en-US" dirty="0" err="1"/>
              <a:t>딥드림</a:t>
            </a:r>
            <a:r>
              <a:rPr lang="ko-KR" altLang="en-US" dirty="0"/>
              <a:t> 설정 </a:t>
            </a:r>
            <a:r>
              <a:rPr lang="en-US" altLang="ko-KR" dirty="0"/>
              <a:t>-&gt; </a:t>
            </a:r>
            <a:r>
              <a:rPr lang="ko-KR" altLang="en-US" dirty="0"/>
              <a:t>최대화할 손실 정의 </a:t>
            </a:r>
            <a:r>
              <a:rPr lang="en-US" altLang="ko-KR" dirty="0"/>
              <a:t>-&gt; </a:t>
            </a:r>
            <a:r>
              <a:rPr lang="ko-KR" altLang="en-US" dirty="0"/>
              <a:t>경사 </a:t>
            </a:r>
            <a:r>
              <a:rPr lang="ko-KR" altLang="en-US" dirty="0" err="1"/>
              <a:t>상승법</a:t>
            </a:r>
            <a:r>
              <a:rPr lang="ko-KR" altLang="en-US" dirty="0"/>
              <a:t> 과정 </a:t>
            </a:r>
            <a:r>
              <a:rPr lang="en-US" altLang="ko-KR" dirty="0"/>
              <a:t>-&gt;</a:t>
            </a:r>
            <a:r>
              <a:rPr lang="ko-KR" altLang="en-US" dirty="0"/>
              <a:t> 경사 </a:t>
            </a:r>
            <a:r>
              <a:rPr lang="ko-KR" altLang="en-US" dirty="0" err="1"/>
              <a:t>상습법</a:t>
            </a:r>
            <a:r>
              <a:rPr lang="ko-KR" altLang="en-US" dirty="0"/>
              <a:t> 실행 </a:t>
            </a:r>
          </a:p>
        </p:txBody>
      </p:sp>
      <p:sp>
        <p:nvSpPr>
          <p:cNvPr id="10" name="제목 9"/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</a:t>
            </a:r>
            <a:r>
              <a:rPr lang="ko-KR" altLang="en-US" dirty="0" err="1"/>
              <a:t>딥드림</a:t>
            </a:r>
            <a:r>
              <a:rPr lang="ko-KR" altLang="en-US" dirty="0"/>
              <a:t> 구현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422040D-02DB-4FA3-A6E2-DCD6438D3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91"/>
    </mc:Choice>
    <mc:Fallback>
      <p:transition spd="slow" advTm="38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7775" y="764771"/>
            <a:ext cx="75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V3 </a:t>
            </a:r>
            <a:r>
              <a:rPr lang="ko-KR" altLang="en-US" dirty="0"/>
              <a:t>모델 로드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75" y="1599075"/>
            <a:ext cx="7734300" cy="1781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775" y="3557847"/>
            <a:ext cx="780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사전 훈련된 </a:t>
            </a:r>
            <a:r>
              <a:rPr lang="en-US" altLang="ko-KR" dirty="0"/>
              <a:t>V3 </a:t>
            </a:r>
            <a:r>
              <a:rPr lang="ko-KR" altLang="en-US" dirty="0"/>
              <a:t>모델을 </a:t>
            </a:r>
            <a:r>
              <a:rPr lang="ko-KR" altLang="en-US" dirty="0" err="1"/>
              <a:t>로드한다</a:t>
            </a:r>
            <a:endParaRPr lang="ko-KR" altLang="en-US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775EC50-C3BC-4FBF-B96A-2DF2A08323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2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57"/>
    </mc:Choice>
    <mc:Fallback>
      <p:transition spd="slow" advTm="22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4153" y="764771"/>
            <a:ext cx="787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딥드림</a:t>
            </a:r>
            <a:r>
              <a:rPr lang="ko-KR" altLang="en-US" dirty="0"/>
              <a:t>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3" y="1243705"/>
            <a:ext cx="5819775" cy="2009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53" y="3466407"/>
            <a:ext cx="776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임의로 </a:t>
            </a:r>
            <a:r>
              <a:rPr lang="en-US" altLang="ko-KR" dirty="0"/>
              <a:t>4</a:t>
            </a:r>
            <a:r>
              <a:rPr lang="ko-KR" altLang="en-US" dirty="0"/>
              <a:t>개의 층을 선택하여 </a:t>
            </a:r>
            <a:r>
              <a:rPr lang="ko-KR" altLang="en-US" dirty="0" err="1"/>
              <a:t>딥드림</a:t>
            </a:r>
            <a:r>
              <a:rPr lang="ko-KR" altLang="en-US" dirty="0"/>
              <a:t> 설정을 한다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677DBF4-B05A-4EB1-BCAB-AAE12A820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7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61"/>
    </mc:Choice>
    <mc:Fallback>
      <p:transition spd="slow" advTm="32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31" x="3438525" y="6276975"/>
          <p14:tracePt t="12574" x="2203450" y="6381750"/>
          <p14:tracePt t="12581" x="1990725" y="5881688"/>
          <p14:tracePt t="12591" x="1752600" y="5430838"/>
          <p14:tracePt t="12597" x="1527175" y="4992688"/>
          <p14:tracePt t="12607" x="1176338" y="4518025"/>
          <p14:tracePt t="12613" x="838200" y="4067175"/>
          <p14:tracePt t="12624" x="576263" y="3667125"/>
          <p14:tracePt t="12630" x="412750" y="3454400"/>
          <p14:tracePt t="12638" x="287338" y="3228975"/>
          <p14:tracePt t="12646" x="212725" y="3003550"/>
          <p14:tracePt t="12654" x="138113" y="2852738"/>
          <p14:tracePt t="12662" x="74613" y="2716213"/>
          <p14:tracePt t="12670" x="61913" y="2578100"/>
          <p14:tracePt t="12678" x="61913" y="2478088"/>
          <p14:tracePt t="12686" x="61913" y="2427288"/>
          <p14:tracePt t="12694" x="61913" y="2378075"/>
          <p14:tracePt t="12702" x="100013" y="2327275"/>
          <p14:tracePt t="12710" x="150813" y="2290763"/>
          <p14:tracePt t="12717" x="225425" y="2239963"/>
          <p14:tracePt t="12726" x="274638" y="2201863"/>
          <p14:tracePt t="12733" x="338138" y="2165350"/>
          <p14:tracePt t="12741" x="376238" y="2152650"/>
          <p14:tracePt t="12749" x="387350" y="2139950"/>
          <p14:tracePt t="12758" x="425450" y="2114550"/>
          <p14:tracePt t="12765" x="438150" y="2101850"/>
          <p14:tracePt t="12774" x="463550" y="2078038"/>
          <p14:tracePt t="12781" x="488950" y="2065338"/>
          <p14:tracePt t="12790" x="500063" y="2039938"/>
          <p14:tracePt t="12797" x="525463" y="2014538"/>
          <p14:tracePt t="12806" x="538163" y="2001838"/>
          <p14:tracePt t="12813" x="576263" y="1965325"/>
          <p14:tracePt t="12823" x="600075" y="1965325"/>
          <p14:tracePt t="12829" x="612775" y="1952625"/>
          <p14:tracePt t="12840" x="650875" y="1952625"/>
          <p14:tracePt t="12845" x="701675" y="1952625"/>
          <p14:tracePt t="12853" x="776288" y="1952625"/>
          <p14:tracePt t="12861" x="838200" y="2001838"/>
          <p14:tracePt t="12869" x="889000" y="2089150"/>
          <p14:tracePt t="12877" x="925513" y="2165350"/>
          <p14:tracePt t="12885" x="950913" y="2201863"/>
          <p14:tracePt t="12893" x="976313" y="2265363"/>
          <p14:tracePt t="12901" x="1027113" y="2327275"/>
          <p14:tracePt t="12909" x="1063625" y="2365375"/>
          <p14:tracePt t="12917" x="1089025" y="2390775"/>
          <p14:tracePt t="12926" x="1114425" y="2414588"/>
          <p14:tracePt t="12933" x="1139825" y="2427288"/>
          <p14:tracePt t="12941" x="1150938" y="2427288"/>
          <p14:tracePt t="12949" x="1163638" y="2427288"/>
          <p14:tracePt t="12957" x="1201738" y="2427288"/>
          <p14:tracePt t="12965" x="1239838" y="2427288"/>
          <p14:tracePt t="12974" x="1289050" y="2427288"/>
          <p14:tracePt t="12981" x="1363663" y="2427288"/>
          <p14:tracePt t="12990" x="1439863" y="2427288"/>
          <p14:tracePt t="12997" x="1527175" y="2427288"/>
          <p14:tracePt t="13006" x="1589088" y="2427288"/>
          <p14:tracePt t="13013" x="1652588" y="2427288"/>
          <p14:tracePt t="13023" x="1714500" y="2427288"/>
          <p14:tracePt t="13029" x="1765300" y="2414588"/>
          <p14:tracePt t="13039" x="1827213" y="2390775"/>
          <p14:tracePt t="13045" x="1890713" y="2352675"/>
          <p14:tracePt t="13054" x="1914525" y="2314575"/>
          <p14:tracePt t="13061" x="1939925" y="2290763"/>
          <p14:tracePt t="13069" x="1978025" y="2252663"/>
          <p14:tracePt t="13077" x="2065338" y="2201863"/>
          <p14:tracePt t="13086" x="2090738" y="2190750"/>
          <p14:tracePt t="13093" x="2127250" y="2178050"/>
          <p14:tracePt t="13101" x="2152650" y="2178050"/>
          <p14:tracePt t="13117" x="2165350" y="2178050"/>
          <p14:tracePt t="13158" x="2178050" y="2178050"/>
          <p14:tracePt t="13197" x="2216150" y="2178050"/>
          <p14:tracePt t="13206" x="2228850" y="2178050"/>
          <p14:tracePt t="13213" x="2239963" y="2178050"/>
          <p14:tracePt t="13223" x="2290763" y="2178050"/>
          <p14:tracePt t="13229" x="2352675" y="2178050"/>
          <p14:tracePt t="13239" x="2428875" y="2178050"/>
          <p14:tracePt t="13246" x="2503488" y="2178050"/>
          <p14:tracePt t="13255" x="2616200" y="2178050"/>
          <p14:tracePt t="13261" x="2678113" y="2178050"/>
          <p14:tracePt t="13270" x="2803525" y="2178050"/>
          <p14:tracePt t="13277" x="2928938" y="2178050"/>
          <p14:tracePt t="13285" x="3067050" y="2178050"/>
          <p14:tracePt t="13293" x="3216275" y="2178050"/>
          <p14:tracePt t="13301" x="3379788" y="2201863"/>
          <p14:tracePt t="13309" x="3517900" y="2201863"/>
          <p14:tracePt t="13317" x="3617913" y="2227263"/>
          <p14:tracePt t="13325" x="3743325" y="2239963"/>
          <p14:tracePt t="13333" x="3817938" y="2265363"/>
          <p14:tracePt t="13341" x="3879850" y="2290763"/>
          <p14:tracePt t="13349" x="3917950" y="2303463"/>
          <p14:tracePt t="13373" x="3930650" y="2314575"/>
          <p14:tracePt t="13413" x="3943350" y="2327275"/>
          <p14:tracePt t="13429" x="3943350" y="2339975"/>
          <p14:tracePt t="13445" x="3943350" y="2365375"/>
          <p14:tracePt t="13461" x="3943350" y="2390775"/>
          <p14:tracePt t="13469" x="3930650" y="2403475"/>
          <p14:tracePt t="13477" x="3905250" y="2427288"/>
          <p14:tracePt t="13485" x="3905250" y="2452688"/>
          <p14:tracePt t="13493" x="3879850" y="2503488"/>
          <p14:tracePt t="13501" x="3843338" y="2552700"/>
          <p14:tracePt t="13510" x="3805238" y="2652713"/>
          <p14:tracePt t="13517" x="3767138" y="2740025"/>
          <p14:tracePt t="13525" x="3717925" y="2816225"/>
          <p14:tracePt t="13533" x="3679825" y="2916238"/>
          <p14:tracePt t="13541" x="3654425" y="2990850"/>
          <p14:tracePt t="13549" x="3630613" y="3041650"/>
          <p14:tracePt t="13557" x="3617913" y="3090863"/>
          <p14:tracePt t="13565" x="3592513" y="3103563"/>
          <p14:tracePt t="13574" x="3592513" y="3128963"/>
          <p14:tracePt t="13581" x="3592513" y="3154363"/>
          <p14:tracePt t="13590" x="3579813" y="3154363"/>
          <p14:tracePt t="13597" x="3567113" y="3165475"/>
          <p14:tracePt t="13718" x="3530600" y="3165475"/>
          <p14:tracePt t="13725" x="3454400" y="3165475"/>
          <p14:tracePt t="13733" x="3354388" y="3165475"/>
          <p14:tracePt t="13741" x="3279775" y="3165475"/>
          <p14:tracePt t="13750" x="3205163" y="3165475"/>
          <p14:tracePt t="13757" x="3167063" y="3165475"/>
          <p14:tracePt t="13765" x="3116263" y="3165475"/>
          <p14:tracePt t="13773" x="3079750" y="3165475"/>
          <p14:tracePt t="13781" x="3067050" y="3165475"/>
          <p14:tracePt t="13885" x="3054350" y="3165475"/>
          <p14:tracePt t="13893" x="3067050" y="3141663"/>
          <p14:tracePt t="13901" x="3128963" y="3128963"/>
          <p14:tracePt t="13910" x="3267075" y="3116263"/>
          <p14:tracePt t="13917" x="3417888" y="3065463"/>
          <p14:tracePt t="13925" x="3630613" y="3054350"/>
          <p14:tracePt t="13933" x="3830638" y="3003550"/>
          <p14:tracePt t="13941" x="4005263" y="2990850"/>
          <p14:tracePt t="13949" x="4168775" y="2978150"/>
          <p14:tracePt t="13957" x="4330700" y="2941638"/>
          <p14:tracePt t="13965" x="4430713" y="2916238"/>
          <p14:tracePt t="13973" x="4530725" y="2916238"/>
          <p14:tracePt t="13981" x="4594225" y="2916238"/>
          <p14:tracePt t="13990" x="4630738" y="2916238"/>
          <p14:tracePt t="13997" x="4656138" y="2890838"/>
          <p14:tracePt t="14013" x="4656138" y="2878138"/>
          <p14:tracePt t="14022" x="4656138" y="2852738"/>
          <p14:tracePt t="14029" x="4656138" y="2816225"/>
          <p14:tracePt t="14038" x="4656138" y="2765425"/>
          <p14:tracePt t="14045" x="4630738" y="2728913"/>
          <p14:tracePt t="14055" x="4568825" y="2678113"/>
          <p14:tracePt t="14061" x="4530725" y="2640013"/>
          <p14:tracePt t="14072" x="4468813" y="2616200"/>
          <p14:tracePt t="14077" x="4394200" y="2578100"/>
          <p14:tracePt t="14086" x="4343400" y="2565400"/>
          <p14:tracePt t="14093" x="4305300" y="2552700"/>
          <p14:tracePt t="14101" x="4268788" y="2527300"/>
          <p14:tracePt t="14109" x="4243388" y="2516188"/>
          <p14:tracePt t="14117" x="4217988" y="2478088"/>
          <p14:tracePt t="14125" x="4192588" y="2465388"/>
          <p14:tracePt t="14133" x="4192588" y="2452688"/>
          <p14:tracePt t="14149" x="4181475" y="2452688"/>
          <p14:tracePt t="14254" x="4181475" y="2478088"/>
          <p14:tracePt t="14261" x="4181475" y="2527300"/>
          <p14:tracePt t="14270" x="4181475" y="2565400"/>
          <p14:tracePt t="14277" x="4181475" y="2616200"/>
          <p14:tracePt t="14286" x="4181475" y="2690813"/>
          <p14:tracePt t="14294" x="4205288" y="2716213"/>
          <p14:tracePt t="14302" x="4243388" y="2778125"/>
          <p14:tracePt t="14310" x="4268788" y="2803525"/>
          <p14:tracePt t="14317" x="4318000" y="2840038"/>
          <p14:tracePt t="14325" x="4330700" y="2840038"/>
          <p14:tracePt t="14333" x="4343400" y="2852738"/>
          <p14:tracePt t="14341" x="4368800" y="2852738"/>
          <p14:tracePt t="14349" x="4381500" y="2852738"/>
          <p14:tracePt t="14357" x="4406900" y="2878138"/>
          <p14:tracePt t="14605" x="4406900" y="2852738"/>
          <p14:tracePt t="14613" x="4381500" y="2816225"/>
          <p14:tracePt t="14621" x="4381500" y="2803525"/>
          <p14:tracePt t="14629" x="4343400" y="2765425"/>
          <p14:tracePt t="14639" x="4330700" y="2752725"/>
          <p14:tracePt t="14645" x="4305300" y="2740025"/>
          <p14:tracePt t="14654" x="4281488" y="2703513"/>
          <p14:tracePt t="14661" x="4268788" y="2703513"/>
          <p14:tracePt t="14671" x="4243388" y="2678113"/>
          <p14:tracePt t="14677" x="4230688" y="2665413"/>
          <p14:tracePt t="14687" x="4217988" y="2640013"/>
          <p14:tracePt t="14693" x="4205288" y="2640013"/>
          <p14:tracePt t="14701" x="4205288" y="2627313"/>
          <p14:tracePt t="14725" x="4205288" y="2616200"/>
          <p14:tracePt t="14733" x="4205288" y="2590800"/>
          <p14:tracePt t="14749" x="4205288" y="2565400"/>
          <p14:tracePt t="14758" x="4205288" y="2552700"/>
          <p14:tracePt t="14781" x="4205288" y="2540000"/>
          <p14:tracePt t="14798" x="4205288" y="2527300"/>
          <p14:tracePt t="14805" x="4205288" y="2516188"/>
          <p14:tracePt t="14838" x="4205288" y="2503488"/>
          <p14:tracePt t="14917" x="4205288" y="2490788"/>
          <p14:tracePt t="14933" x="4205288" y="2465388"/>
          <p14:tracePt t="14949" x="4217988" y="2452688"/>
          <p14:tracePt t="14973" x="4243388" y="2427288"/>
          <p14:tracePt t="15069" x="4256088" y="2427288"/>
          <p14:tracePt t="15086" x="4268788" y="2427288"/>
          <p14:tracePt t="15093" x="4268788" y="2452688"/>
          <p14:tracePt t="15103" x="4268788" y="2516188"/>
          <p14:tracePt t="15109" x="4268788" y="2565400"/>
          <p14:tracePt t="15118" x="4268788" y="2616200"/>
          <p14:tracePt t="15125" x="4268788" y="2690813"/>
          <p14:tracePt t="15133" x="4268788" y="2740025"/>
          <p14:tracePt t="15141" x="4268788" y="2778125"/>
          <p14:tracePt t="15149" x="4268788" y="2816225"/>
          <p14:tracePt t="15158" x="4268788" y="2840038"/>
          <p14:tracePt t="15165" x="4268788" y="2878138"/>
          <p14:tracePt t="15173" x="4268788" y="2903538"/>
          <p14:tracePt t="15181" x="4268788" y="2928938"/>
          <p14:tracePt t="15189" x="4268788" y="2952750"/>
          <p14:tracePt t="15197" x="4268788" y="2965450"/>
          <p14:tracePt t="15205" x="4256088" y="2990850"/>
          <p14:tracePt t="15213" x="4243388" y="3003550"/>
          <p14:tracePt t="15222" x="4243388" y="3016250"/>
          <p14:tracePt t="15238" x="4243388" y="3028950"/>
          <p14:tracePt t="15245" x="4243388" y="3041650"/>
          <p14:tracePt t="15254" x="4230688" y="3041650"/>
          <p14:tracePt t="15261" x="4230688" y="3065463"/>
          <p14:tracePt t="15270" x="4217988" y="3090863"/>
          <p14:tracePt t="15277" x="4205288" y="3090863"/>
          <p14:tracePt t="15286" x="4205288" y="3103563"/>
          <p14:tracePt t="15294" x="4192588" y="3116263"/>
          <p14:tracePt t="15317" x="4192588" y="3128963"/>
          <p14:tracePt t="15381" x="4181475" y="3141663"/>
          <p14:tracePt t="15501" x="4192588" y="3128963"/>
          <p14:tracePt t="15509" x="4205288" y="3116263"/>
          <p14:tracePt t="15518" x="4217988" y="3103563"/>
          <p14:tracePt t="15525" x="4217988" y="3090863"/>
          <p14:tracePt t="15533" x="4217988" y="3078163"/>
          <p14:tracePt t="15541" x="4230688" y="3054350"/>
          <p14:tracePt t="15549" x="4243388" y="3028950"/>
          <p14:tracePt t="15565" x="4243388" y="3003550"/>
          <p14:tracePt t="15853" x="4243388" y="2990850"/>
          <p14:tracePt t="15877" x="4256088" y="2978150"/>
          <p14:tracePt t="15886" x="4256088" y="2965450"/>
          <p14:tracePt t="15902" x="4268788" y="2941638"/>
          <p14:tracePt t="15909" x="4268788" y="2928938"/>
          <p14:tracePt t="15919" x="4294188" y="2903538"/>
          <p14:tracePt t="15926" x="4294188" y="2890838"/>
          <p14:tracePt t="15934" x="4318000" y="2865438"/>
          <p14:tracePt t="15942" x="4318000" y="2852738"/>
          <p14:tracePt t="15950" x="4330700" y="2828925"/>
          <p14:tracePt t="15957" x="4343400" y="2816225"/>
          <p14:tracePt t="15965" x="4343400" y="2803525"/>
          <p14:tracePt t="15973" x="4343400" y="2790825"/>
          <p14:tracePt t="15997" x="4343400" y="2778125"/>
          <p14:tracePt t="16013" x="4343400" y="2765425"/>
          <p14:tracePt t="16021" x="4343400" y="2752725"/>
          <p14:tracePt t="16029" x="4356100" y="2740025"/>
          <p14:tracePt t="16269" x="4356100" y="2752725"/>
          <p14:tracePt t="16301" x="4356100" y="2765425"/>
          <p14:tracePt t="16413" x="4356100" y="2752725"/>
          <p14:tracePt t="16421" x="4368800" y="2740025"/>
          <p14:tracePt t="16437" x="4381500" y="2728913"/>
          <p14:tracePt t="16445" x="4394200" y="2716213"/>
          <p14:tracePt t="16461" x="4406900" y="2703513"/>
          <p14:tracePt t="16470" x="4406900" y="2690813"/>
          <p14:tracePt t="16478" x="4418013" y="2690813"/>
          <p14:tracePt t="16493" x="4418013" y="2678113"/>
          <p14:tracePt t="16773" x="4418013" y="2665413"/>
          <p14:tracePt t="16893" x="4418013" y="2640013"/>
          <p14:tracePt t="16957" x="4418013" y="2627313"/>
          <p14:tracePt t="17029" x="4418013" y="2603500"/>
          <p14:tracePt t="17061" x="4418013" y="2590800"/>
          <p14:tracePt t="17245" x="4418013" y="2578100"/>
          <p14:tracePt t="17389" x="4418013" y="2565400"/>
          <p14:tracePt t="24293" x="4418013" y="2578100"/>
          <p14:tracePt t="24309" x="4406900" y="2590800"/>
          <p14:tracePt t="24317" x="4394200" y="2603500"/>
          <p14:tracePt t="24326" x="4368800" y="2616200"/>
          <p14:tracePt t="24333" x="4356100" y="2652713"/>
          <p14:tracePt t="24342" x="4343400" y="2652713"/>
          <p14:tracePt t="24349" x="4330700" y="2665413"/>
          <p14:tracePt t="24365" x="4305300" y="2678113"/>
          <p14:tracePt t="24381" x="4281488" y="2690813"/>
          <p14:tracePt t="24397" x="4268788" y="2703513"/>
          <p14:tracePt t="24406" x="4256088" y="2703513"/>
          <p14:tracePt t="24414" x="4230688" y="2716213"/>
          <p14:tracePt t="24421" x="4205288" y="2728913"/>
          <p14:tracePt t="24429" x="4192588" y="2740025"/>
          <p14:tracePt t="24437" x="4168775" y="2740025"/>
          <p14:tracePt t="24445" x="4143375" y="2740025"/>
          <p14:tracePt t="24454" x="4117975" y="2778125"/>
          <p14:tracePt t="24461" x="4092575" y="2778125"/>
          <p14:tracePt t="24469" x="4030663" y="2778125"/>
          <p14:tracePt t="24477" x="3992563" y="2765425"/>
          <p14:tracePt t="24485" x="3917950" y="2765425"/>
          <p14:tracePt t="24494" x="3892550" y="2740025"/>
          <p14:tracePt t="24501" x="3843338" y="2703513"/>
          <p14:tracePt t="24510" x="3792538" y="2665413"/>
          <p14:tracePt t="24518" x="3767138" y="2652713"/>
          <p14:tracePt t="24526" x="3730625" y="2603500"/>
          <p14:tracePt t="24534" x="3705225" y="2590800"/>
          <p14:tracePt t="24542" x="3692525" y="2578100"/>
          <p14:tracePt t="24549" x="3667125" y="2527300"/>
          <p14:tracePt t="24565" x="3667125" y="2503488"/>
          <p14:tracePt t="24575" x="3654425" y="2490788"/>
          <p14:tracePt t="24741" x="3654425" y="2478088"/>
          <p14:tracePt t="24749" x="3654425" y="2465388"/>
          <p14:tracePt t="24757" x="3667125" y="2439988"/>
          <p14:tracePt t="24765" x="3730625" y="2427288"/>
          <p14:tracePt t="24775" x="3805238" y="2414588"/>
          <p14:tracePt t="24781" x="3879850" y="2414588"/>
          <p14:tracePt t="24790" x="3956050" y="2390775"/>
          <p14:tracePt t="24797" x="4005263" y="2390775"/>
          <p14:tracePt t="24805" x="4092575" y="2390775"/>
          <p14:tracePt t="24814" x="4143375" y="2390775"/>
          <p14:tracePt t="24822" x="4168775" y="2390775"/>
          <p14:tracePt t="24829" x="4192588" y="2390775"/>
          <p14:tracePt t="24837" x="4205288" y="2403475"/>
          <p14:tracePt t="24845" x="4217988" y="2414588"/>
          <p14:tracePt t="24869" x="4217988" y="2427288"/>
          <p14:tracePt t="24877" x="4217988" y="2452688"/>
          <p14:tracePt t="24893" x="4205288" y="2465388"/>
          <p14:tracePt t="24901" x="4192588" y="2503488"/>
          <p14:tracePt t="24910" x="4181475" y="2503488"/>
          <p14:tracePt t="24917" x="4156075" y="2540000"/>
          <p14:tracePt t="24926" x="4143375" y="2552700"/>
          <p14:tracePt t="24934" x="4130675" y="2578100"/>
          <p14:tracePt t="24942" x="4117975" y="2603500"/>
          <p14:tracePt t="24949" x="4105275" y="2640013"/>
          <p14:tracePt t="24958" x="4068763" y="2703513"/>
          <p14:tracePt t="24965" x="4030663" y="2790825"/>
          <p14:tracePt t="24975" x="3992563" y="2878138"/>
          <p14:tracePt t="24981" x="3930650" y="2965450"/>
          <p14:tracePt t="24992" x="3917950" y="3041650"/>
          <p14:tracePt t="24998" x="3892550" y="3128963"/>
          <p14:tracePt t="25006" x="3856038" y="3190875"/>
          <p14:tracePt t="25014" x="3843338" y="3216275"/>
          <p14:tracePt t="25021" x="3843338" y="3241675"/>
          <p14:tracePt t="25030" x="3817938" y="3278188"/>
          <p14:tracePt t="25038" x="3817938" y="3316288"/>
          <p14:tracePt t="25045" x="3805238" y="3328988"/>
          <p14:tracePt t="25062" x="3805238" y="3341688"/>
          <p14:tracePt t="25070" x="3805238" y="3354388"/>
          <p14:tracePt t="25157" x="3792538" y="3367088"/>
          <p14:tracePt t="25166" x="3779838" y="3367088"/>
          <p14:tracePt t="25174" x="3767138" y="3367088"/>
          <p14:tracePt t="25181" x="3730625" y="3367088"/>
          <p14:tracePt t="25191" x="3679825" y="3367088"/>
          <p14:tracePt t="25197" x="3630613" y="3367088"/>
          <p14:tracePt t="25206" x="3567113" y="3367088"/>
          <p14:tracePt t="25213" x="3505200" y="3367088"/>
          <p14:tracePt t="25227" x="3454400" y="3367088"/>
          <p14:tracePt t="25229" x="3405188" y="3367088"/>
          <p14:tracePt t="25238" x="3354388" y="3367088"/>
          <p14:tracePt t="25245" x="3328988" y="3367088"/>
          <p14:tracePt t="25254" x="3317875" y="3367088"/>
          <p14:tracePt t="25381" x="3305175" y="3354388"/>
          <p14:tracePt t="25397" x="3305175" y="3328988"/>
          <p14:tracePt t="25405" x="3305175" y="3316288"/>
          <p14:tracePt t="25413" x="3354388" y="3278188"/>
          <p14:tracePt t="25422" x="3405188" y="3254375"/>
          <p14:tracePt t="25429" x="3492500" y="3216275"/>
          <p14:tracePt t="25437" x="3592513" y="3190875"/>
          <p14:tracePt t="25445" x="3692525" y="3141663"/>
          <p14:tracePt t="25453" x="3830638" y="3128963"/>
          <p14:tracePt t="25461" x="3930650" y="3116263"/>
          <p14:tracePt t="25469" x="4030663" y="3116263"/>
          <p14:tracePt t="25477" x="4130675" y="3116263"/>
          <p14:tracePt t="25485" x="4217988" y="3116263"/>
          <p14:tracePt t="25493" x="4281488" y="3116263"/>
          <p14:tracePt t="25501" x="4343400" y="3116263"/>
          <p14:tracePt t="25510" x="4381500" y="3116263"/>
          <p14:tracePt t="25517" x="4406900" y="3103563"/>
          <p14:tracePt t="25549" x="4418013" y="3090863"/>
          <p14:tracePt t="25558" x="4430713" y="3054350"/>
          <p14:tracePt t="25565" x="4443413" y="3016250"/>
          <p14:tracePt t="25574" x="4443413" y="2990850"/>
          <p14:tracePt t="25581" x="4443413" y="2952750"/>
          <p14:tracePt t="25591" x="4443413" y="2928938"/>
          <p14:tracePt t="25597" x="4418013" y="2878138"/>
          <p14:tracePt t="25607" x="4406900" y="2852738"/>
          <p14:tracePt t="25613" x="4381500" y="2790825"/>
          <p14:tracePt t="25621" x="4343400" y="2752725"/>
          <p14:tracePt t="25629" x="4281488" y="2690813"/>
          <p14:tracePt t="25637" x="4217988" y="2627313"/>
          <p14:tracePt t="25645" x="4156075" y="2565400"/>
          <p14:tracePt t="25653" x="4092575" y="2503488"/>
          <p14:tracePt t="25661" x="4017963" y="2427288"/>
          <p14:tracePt t="25669" x="3968750" y="2314575"/>
          <p14:tracePt t="25677" x="3917950" y="2239963"/>
          <p14:tracePt t="25685" x="3892550" y="2201863"/>
          <p14:tracePt t="25693" x="3856038" y="2139950"/>
          <p14:tracePt t="25701" x="3856038" y="2101850"/>
          <p14:tracePt t="25709" x="3843338" y="2089150"/>
          <p14:tracePt t="25718" x="3843338" y="2078038"/>
          <p14:tracePt t="25805" x="3830638" y="2078038"/>
          <p14:tracePt t="25813" x="3817938" y="2089150"/>
          <p14:tracePt t="25821" x="3805238" y="2139950"/>
          <p14:tracePt t="25838" x="3779838" y="2178050"/>
          <p14:tracePt t="25853" x="3779838" y="2201863"/>
          <p14:tracePt t="25861" x="3743325" y="2239963"/>
          <p14:tracePt t="25869" x="3705225" y="2278063"/>
          <p14:tracePt t="25877" x="3643313" y="2327275"/>
          <p14:tracePt t="25885" x="3567113" y="2339975"/>
          <p14:tracePt t="25893" x="3505200" y="2352675"/>
          <p14:tracePt t="25901" x="3479800" y="2365375"/>
          <p14:tracePt t="25910" x="3441700" y="2365375"/>
          <p14:tracePt t="25917" x="3405188" y="2365375"/>
          <p14:tracePt t="25925" x="3392488" y="2365375"/>
          <p14:tracePt t="25933" x="3379788" y="2365375"/>
          <p14:tracePt t="25942" x="3367088" y="2365375"/>
          <p14:tracePt t="25965" x="3354388" y="2365375"/>
          <p14:tracePt t="26085" x="3354388" y="2339975"/>
          <p14:tracePt t="26093" x="3367088" y="2339975"/>
          <p14:tracePt t="26101" x="3405188" y="2339975"/>
          <p14:tracePt t="26109" x="3441700" y="2339975"/>
          <p14:tracePt t="26117" x="3492500" y="2339975"/>
          <p14:tracePt t="26125" x="3567113" y="2339975"/>
          <p14:tracePt t="26133" x="3643313" y="2339975"/>
          <p14:tracePt t="26142" x="3805238" y="2339975"/>
          <p14:tracePt t="26149" x="3943350" y="2339975"/>
          <p14:tracePt t="26158" x="4092575" y="2339975"/>
          <p14:tracePt t="26165" x="4230688" y="2339975"/>
          <p14:tracePt t="26174" x="4305300" y="2339975"/>
          <p14:tracePt t="26181" x="4406900" y="2339975"/>
          <p14:tracePt t="26190" x="4443413" y="2339975"/>
          <p14:tracePt t="26197" x="4481513" y="2352675"/>
          <p14:tracePt t="26373" x="4481513" y="2378075"/>
          <p14:tracePt t="26390" x="4481513" y="2403475"/>
          <p14:tracePt t="26397" x="4456113" y="2465388"/>
          <p14:tracePt t="26406" x="4406900" y="2565400"/>
          <p14:tracePt t="26413" x="4368800" y="2652713"/>
          <p14:tracePt t="26423" x="4305300" y="2778125"/>
          <p14:tracePt t="26429" x="4217988" y="2916238"/>
          <p14:tracePt t="26438" x="4130675" y="3041650"/>
          <p14:tracePt t="26445" x="4043363" y="3165475"/>
          <p14:tracePt t="26453" x="3968750" y="3267075"/>
          <p14:tracePt t="26461" x="3905250" y="3328988"/>
          <p14:tracePt t="26470" x="3856038" y="3367088"/>
          <p14:tracePt t="26477" x="3830638" y="3378200"/>
          <p14:tracePt t="26653" x="3792538" y="3378200"/>
          <p14:tracePt t="26661" x="3730625" y="3367088"/>
          <p14:tracePt t="26669" x="3667125" y="3354388"/>
          <p14:tracePt t="26677" x="3630613" y="3354388"/>
          <p14:tracePt t="26685" x="3605213" y="3354388"/>
          <p14:tracePt t="26693" x="3567113" y="3354388"/>
          <p14:tracePt t="26701" x="3517900" y="3354388"/>
          <p14:tracePt t="26710" x="3429000" y="3354388"/>
          <p14:tracePt t="26717" x="3341688" y="3354388"/>
          <p14:tracePt t="26725" x="3279775" y="3354388"/>
          <p14:tracePt t="26733" x="3241675" y="3354388"/>
          <p14:tracePt t="26741" x="3228975" y="3354388"/>
          <p14:tracePt t="26853" x="3228975" y="3341688"/>
          <p14:tracePt t="26869" x="3228975" y="3328988"/>
          <p14:tracePt t="26877" x="3216275" y="3328988"/>
          <p14:tracePt t="26885" x="3216275" y="3316288"/>
          <p14:tracePt t="26893" x="3216275" y="3303588"/>
          <p14:tracePt t="26909" x="3216275" y="3290888"/>
          <p14:tracePt t="26925" x="3216275" y="3278188"/>
          <p14:tracePt t="26957" x="3216275" y="3267075"/>
          <p14:tracePt t="26965" x="3241675" y="3254375"/>
          <p14:tracePt t="26974" x="3267075" y="3254375"/>
          <p14:tracePt t="26981" x="3317875" y="3254375"/>
          <p14:tracePt t="26990" x="3379788" y="3254375"/>
          <p14:tracePt t="26997" x="3454400" y="3254375"/>
          <p14:tracePt t="27006" x="3554413" y="3254375"/>
          <p14:tracePt t="27013" x="3643313" y="3254375"/>
          <p14:tracePt t="27023" x="3743325" y="3254375"/>
          <p14:tracePt t="27029" x="3843338" y="3254375"/>
          <p14:tracePt t="27039" x="3956050" y="3254375"/>
          <p14:tracePt t="27045" x="4068763" y="3254375"/>
          <p14:tracePt t="27054" x="4181475" y="3267075"/>
          <p14:tracePt t="27061" x="4256088" y="3267075"/>
          <p14:tracePt t="27070" x="4330700" y="3278188"/>
          <p14:tracePt t="27077" x="4368800" y="3290888"/>
          <p14:tracePt t="27085" x="4406900" y="3303588"/>
          <p14:tracePt t="27093" x="4418013" y="3303588"/>
          <p14:tracePt t="27198" x="4430713" y="3303588"/>
          <p14:tracePt t="27205" x="4430713" y="3278188"/>
          <p14:tracePt t="27213" x="4430713" y="3254375"/>
          <p14:tracePt t="27224" x="4430713" y="3203575"/>
          <p14:tracePt t="27229" x="4430713" y="3141663"/>
          <p14:tracePt t="27239" x="4418013" y="3054350"/>
          <p14:tracePt t="27245" x="4406900" y="2990850"/>
          <p14:tracePt t="27254" x="4406900" y="2916238"/>
          <p14:tracePt t="27261" x="4394200" y="2852738"/>
          <p14:tracePt t="27270" x="4381500" y="2790825"/>
          <p14:tracePt t="27277" x="4381500" y="2740025"/>
          <p14:tracePt t="27285" x="4381500" y="2703513"/>
          <p14:tracePt t="27293" x="4381500" y="2678113"/>
          <p14:tracePt t="27309" x="4381500" y="2665413"/>
          <p14:tracePt t="27670" x="4368800" y="2652713"/>
          <p14:tracePt t="27677" x="4368800" y="2640013"/>
          <p14:tracePt t="27686" x="4356100" y="2616200"/>
          <p14:tracePt t="27693" x="4305300" y="2590800"/>
          <p14:tracePt t="27701" x="4268788" y="2565400"/>
          <p14:tracePt t="27709" x="4192588" y="2540000"/>
          <p14:tracePt t="27718" x="4156075" y="2527300"/>
          <p14:tracePt t="27726" x="4105275" y="2516188"/>
          <p14:tracePt t="27733" x="4043363" y="2503488"/>
          <p14:tracePt t="27741" x="4005263" y="2478088"/>
          <p14:tracePt t="27750" x="3979863" y="2478088"/>
          <p14:tracePt t="27757" x="3956050" y="2478088"/>
          <p14:tracePt t="27765" x="3943350" y="2478088"/>
          <p14:tracePt t="27941" x="3917950" y="2478088"/>
          <p14:tracePt t="27949" x="3905250" y="2478088"/>
          <p14:tracePt t="27958" x="3879850" y="2478088"/>
          <p14:tracePt t="27973" x="3867150" y="2478088"/>
          <p14:tracePt t="27981" x="3843338" y="2478088"/>
          <p14:tracePt t="27997" x="3830638" y="2478088"/>
          <p14:tracePt t="28006" x="3817938" y="2478088"/>
          <p14:tracePt t="28013" x="3805238" y="2478088"/>
          <p14:tracePt t="28045" x="3792538" y="2478088"/>
          <p14:tracePt t="28077" x="3779838" y="2478088"/>
          <p14:tracePt t="28134" x="3756025" y="2490788"/>
          <p14:tracePt t="28142" x="3743325" y="2503488"/>
          <p14:tracePt t="28150" x="3717925" y="2516188"/>
          <p14:tracePt t="28158" x="3679825" y="2516188"/>
          <p14:tracePt t="28165" x="3654425" y="2516188"/>
          <p14:tracePt t="28174" x="3617913" y="2516188"/>
          <p14:tracePt t="28181" x="3579813" y="2527300"/>
          <p14:tracePt t="28190" x="3492500" y="2527300"/>
          <p14:tracePt t="28197" x="3405188" y="2540000"/>
          <p14:tracePt t="28206" x="3317875" y="2540000"/>
          <p14:tracePt t="28214" x="3205163" y="2540000"/>
          <p14:tracePt t="28238" x="2879725" y="2540000"/>
          <p14:tracePt t="28245" x="2828925" y="2540000"/>
          <p14:tracePt t="28254" x="2778125" y="2540000"/>
          <p14:tracePt t="28261" x="2767013" y="2540000"/>
          <p14:tracePt t="28271" x="2728913" y="2540000"/>
          <p14:tracePt t="28278" x="2716213" y="2540000"/>
          <p14:tracePt t="28287" x="2678113" y="2503488"/>
          <p14:tracePt t="28293" x="2667000" y="2478088"/>
          <p14:tracePt t="28302" x="2641600" y="2465388"/>
          <p14:tracePt t="28309" x="2641600" y="2427288"/>
          <p14:tracePt t="28317" x="2641600" y="2414588"/>
          <p14:tracePt t="28325" x="2641600" y="2390775"/>
          <p14:tracePt t="28333" x="2641600" y="2378075"/>
          <p14:tracePt t="28341" x="2628900" y="2352675"/>
          <p14:tracePt t="28349" x="2628900" y="2339975"/>
          <p14:tracePt t="28357" x="2616200" y="2314575"/>
          <p14:tracePt t="28365" x="2616200" y="2303463"/>
          <p14:tracePt t="28373" x="2616200" y="2290763"/>
          <p14:tracePt t="28381" x="2603500" y="2290763"/>
          <p14:tracePt t="28389" x="2578100" y="2265363"/>
          <p14:tracePt t="28397" x="2565400" y="2265363"/>
          <p14:tracePt t="28405" x="2554288" y="2265363"/>
          <p14:tracePt t="28413" x="2516188" y="2265363"/>
          <p14:tracePt t="28422" x="2503488" y="2265363"/>
          <p14:tracePt t="28429" x="2478088" y="2265363"/>
          <p14:tracePt t="28438" x="2465388" y="2265363"/>
          <p14:tracePt t="28565" x="2528888" y="2252663"/>
          <p14:tracePt t="28573" x="2590800" y="2239963"/>
          <p14:tracePt t="28581" x="2667000" y="2239963"/>
          <p14:tracePt t="28589" x="2754313" y="2239963"/>
          <p14:tracePt t="28597" x="2867025" y="2239963"/>
          <p14:tracePt t="28605" x="2967038" y="2239963"/>
          <p14:tracePt t="28613" x="3092450" y="2239963"/>
          <p14:tracePt t="28622" x="3205163" y="2239963"/>
          <p14:tracePt t="28629" x="3292475" y="2239963"/>
          <p14:tracePt t="28638" x="3341688" y="2239963"/>
          <p14:tracePt t="28645" x="3379788" y="2239963"/>
          <p14:tracePt t="28654" x="3417888" y="2239963"/>
          <p14:tracePt t="28941" x="3479800" y="2239963"/>
          <p14:tracePt t="28949" x="3567113" y="2239963"/>
          <p14:tracePt t="28958" x="3643313" y="2239963"/>
          <p14:tracePt t="28965" x="3730625" y="2252663"/>
          <p14:tracePt t="28973" x="3817938" y="2265363"/>
          <p14:tracePt t="28981" x="3892550" y="2278063"/>
          <p14:tracePt t="28990" x="3992563" y="2290763"/>
          <p14:tracePt t="28998" x="4081463" y="2314575"/>
          <p14:tracePt t="29006" x="4156075" y="2339975"/>
          <p14:tracePt t="29014" x="4243388" y="2352675"/>
          <p14:tracePt t="29022" x="4281488" y="2390775"/>
          <p14:tracePt t="29029" x="4305300" y="2403475"/>
          <p14:tracePt t="29038" x="4343400" y="2439988"/>
          <p14:tracePt t="29054" x="4356100" y="2478088"/>
          <p14:tracePt t="29061" x="4356100" y="2516188"/>
          <p14:tracePt t="29070" x="4356100" y="2527300"/>
          <p14:tracePt t="29077" x="4356100" y="2552700"/>
          <p14:tracePt t="29087" x="4356100" y="2578100"/>
          <p14:tracePt t="29093" x="4356100" y="2603500"/>
          <p14:tracePt t="29109" x="4330700" y="2640013"/>
          <p14:tracePt t="29118" x="4318000" y="2665413"/>
          <p14:tracePt t="29125" x="4318000" y="2690813"/>
          <p14:tracePt t="29133" x="4305300" y="2703513"/>
          <p14:tracePt t="29141" x="4305300" y="2740025"/>
          <p14:tracePt t="29149" x="4294188" y="2765425"/>
          <p14:tracePt t="29157" x="4294188" y="2816225"/>
          <p14:tracePt t="29165" x="4294188" y="2840038"/>
          <p14:tracePt t="29173" x="4294188" y="2890838"/>
          <p14:tracePt t="29181" x="4294188" y="2928938"/>
          <p14:tracePt t="29189" x="4294188" y="2952750"/>
          <p14:tracePt t="29197" x="4268788" y="3016250"/>
          <p14:tracePt t="29205" x="4268788" y="3028950"/>
          <p14:tracePt t="29213" x="4268788" y="3054350"/>
          <p14:tracePt t="29221" x="4268788" y="3065463"/>
          <p14:tracePt t="29237" x="4256088" y="3116263"/>
          <p14:tracePt t="29254" x="4256088" y="3141663"/>
          <p14:tracePt t="29261" x="4243388" y="3154363"/>
          <p14:tracePt t="29270" x="4243388" y="3165475"/>
          <p14:tracePt t="29277" x="4230688" y="3178175"/>
          <p14:tracePt t="29286" x="4217988" y="3203575"/>
          <p14:tracePt t="29303" x="4205288" y="3228975"/>
          <p14:tracePt t="29310" x="4205288" y="3241675"/>
          <p14:tracePt t="29318" x="4192588" y="3241675"/>
          <p14:tracePt t="29325" x="4181475" y="3254375"/>
          <p14:tracePt t="29334" x="4181475" y="3267075"/>
          <p14:tracePt t="29341" x="4168775" y="3278188"/>
          <p14:tracePt t="29357" x="4168775" y="3290888"/>
          <p14:tracePt t="29365" x="4156075" y="3303588"/>
          <p14:tracePt t="29373" x="4156075" y="3316288"/>
          <p14:tracePt t="29381" x="4143375" y="3316288"/>
          <p14:tracePt t="29390" x="4130675" y="3328988"/>
          <p14:tracePt t="29398" x="4117975" y="3367088"/>
          <p14:tracePt t="29406" x="4092575" y="3390900"/>
          <p14:tracePt t="29413" x="4081463" y="3416300"/>
          <p14:tracePt t="29421" x="4056063" y="3441700"/>
          <p14:tracePt t="29429" x="4056063" y="3454400"/>
          <p14:tracePt t="29438" x="4043363" y="3479800"/>
          <p14:tracePt t="29454" x="4043363" y="3490913"/>
          <p14:tracePt t="29461" x="4043363" y="3503613"/>
          <p14:tracePt t="29509" x="4043363" y="3516313"/>
          <p14:tracePt t="29581" x="4043363" y="3479800"/>
          <p14:tracePt t="29589" x="4043363" y="3429000"/>
          <p14:tracePt t="29597" x="4043363" y="3403600"/>
          <p14:tracePt t="29605" x="4043363" y="3367088"/>
          <p14:tracePt t="29613" x="4043363" y="3354388"/>
          <p14:tracePt t="30301" x="4056063" y="3354388"/>
          <p14:tracePt t="30309" x="4056063" y="3341688"/>
          <p14:tracePt t="30318" x="4043363" y="3328988"/>
          <p14:tracePt t="30341" x="4043363" y="3303588"/>
          <p14:tracePt t="30437" x="4043363" y="3278188"/>
          <p14:tracePt t="30485" x="4030663" y="3278188"/>
          <p14:tracePt t="30502" x="4017963" y="3278188"/>
          <p14:tracePt t="30541" x="3992563" y="3278188"/>
          <p14:tracePt t="30551" x="3979863" y="3278188"/>
          <p14:tracePt t="30557" x="3968750" y="3278188"/>
          <p14:tracePt t="30573" x="3943350" y="3303588"/>
          <p14:tracePt t="30581" x="3905250" y="3316288"/>
          <p14:tracePt t="30589" x="3879850" y="3341688"/>
          <p14:tracePt t="30597" x="3867150" y="3367088"/>
          <p14:tracePt t="30605" x="3830638" y="3378200"/>
          <p14:tracePt t="30613" x="3792538" y="3403600"/>
          <p14:tracePt t="30621" x="3717925" y="3429000"/>
          <p14:tracePt t="30629" x="3679825" y="3429000"/>
          <p14:tracePt t="30637" x="3617913" y="3454400"/>
          <p14:tracePt t="30645" x="3517900" y="3454400"/>
          <p14:tracePt t="30653" x="3429000" y="3467100"/>
          <p14:tracePt t="30661" x="3341688" y="3467100"/>
          <p14:tracePt t="30670" x="3254375" y="3467100"/>
          <p14:tracePt t="30677" x="3205163" y="3467100"/>
          <p14:tracePt t="30686" x="3154363" y="3467100"/>
          <p14:tracePt t="30693" x="3116263" y="3467100"/>
          <p14:tracePt t="30702" x="3103563" y="3467100"/>
          <p14:tracePt t="30877" x="3092450" y="3467100"/>
          <p14:tracePt t="30893" x="3092450" y="3454400"/>
          <p14:tracePt t="30902" x="3092450" y="3441700"/>
          <p14:tracePt t="30909" x="3092450" y="3416300"/>
          <p14:tracePt t="30925" x="3092450" y="3378200"/>
          <p14:tracePt t="30934" x="3128963" y="3341688"/>
          <p14:tracePt t="30941" x="3167063" y="3303588"/>
          <p14:tracePt t="30951" x="3216275" y="3267075"/>
          <p14:tracePt t="30957" x="3279775" y="3241675"/>
          <p14:tracePt t="30966" x="3317875" y="3241675"/>
          <p14:tracePt t="30973" x="3392488" y="3241675"/>
          <p14:tracePt t="30982" x="3467100" y="3216275"/>
          <p14:tracePt t="30989" x="3530600" y="3203575"/>
          <p14:tracePt t="30997" x="3617913" y="3190875"/>
          <p14:tracePt t="31005" x="3705225" y="3190875"/>
          <p14:tracePt t="31013" x="3756025" y="3178175"/>
          <p14:tracePt t="31021" x="3830638" y="3154363"/>
          <p14:tracePt t="31029" x="3879850" y="3141663"/>
          <p14:tracePt t="31037" x="3917950" y="3141663"/>
          <p14:tracePt t="31045" x="3956050" y="3141663"/>
          <p14:tracePt t="31053" x="3979863" y="3128963"/>
          <p14:tracePt t="31093" x="3979863" y="3116263"/>
          <p14:tracePt t="31102" x="3979863" y="3090863"/>
          <p14:tracePt t="31109" x="3979863" y="3041650"/>
          <p14:tracePt t="31118" x="3979863" y="2965450"/>
          <p14:tracePt t="31125" x="3979863" y="2903538"/>
          <p14:tracePt t="31134" x="3979863" y="2852738"/>
          <p14:tracePt t="31141" x="3979863" y="2778125"/>
          <p14:tracePt t="31151" x="3943350" y="2703513"/>
          <p14:tracePt t="31157" x="3879850" y="2603500"/>
          <p14:tracePt t="31167" x="3830638" y="2490788"/>
          <p14:tracePt t="31173" x="3730625" y="2378075"/>
          <p14:tracePt t="31182" x="3617913" y="2239963"/>
          <p14:tracePt t="31189" x="3530600" y="2114550"/>
          <p14:tracePt t="31197" x="3429000" y="1952625"/>
          <p14:tracePt t="31206" x="3241675" y="1701800"/>
          <p14:tracePt t="31214" x="3116263" y="1552575"/>
          <p14:tracePt t="31222" x="3041650" y="1414463"/>
          <p14:tracePt t="31236" x="2967038" y="1327150"/>
          <p14:tracePt t="31238" x="2890838" y="1201738"/>
          <p14:tracePt t="31245" x="2741613" y="1050925"/>
          <p14:tracePt t="31254" x="2628900" y="925513"/>
          <p14:tracePt t="31261" x="2528888" y="812800"/>
          <p14:tracePt t="31270" x="2403475" y="750888"/>
          <p14:tracePt t="31277" x="2278063" y="650875"/>
          <p14:tracePt t="31286" x="2127250" y="563563"/>
          <p14:tracePt t="31294" x="1927225" y="450850"/>
          <p14:tracePt t="31303" x="1727200" y="350838"/>
          <p14:tracePt t="31310" x="1514475" y="263525"/>
          <p14:tracePt t="31318" x="1327150" y="187325"/>
          <p14:tracePt t="31325" x="1163638" y="100013"/>
          <p14:tracePt t="31333" x="1027113" y="508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4029" y="789709"/>
            <a:ext cx="839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최대화할 손실 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29" y="1159041"/>
            <a:ext cx="7229475" cy="259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4029" y="3923607"/>
            <a:ext cx="817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딥드림</a:t>
            </a:r>
            <a:r>
              <a:rPr lang="ko-KR" altLang="en-US" dirty="0"/>
              <a:t> 설정에서 선택한 층의 활성화에 대한 </a:t>
            </a:r>
            <a:r>
              <a:rPr lang="en-US" altLang="ko-KR" dirty="0"/>
              <a:t>L2 </a:t>
            </a:r>
            <a:r>
              <a:rPr lang="ko-KR" altLang="en-US" dirty="0"/>
              <a:t>노름의 가중치 합을 통해 손실 </a:t>
            </a:r>
            <a:r>
              <a:rPr lang="ko-KR" altLang="en-US" dirty="0" err="1"/>
              <a:t>텐서</a:t>
            </a:r>
            <a:r>
              <a:rPr lang="ko-KR" altLang="en-US" dirty="0"/>
              <a:t> 정의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F6D44B1-DDEA-42DA-AE96-BE6C8CEB6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5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65"/>
    </mc:Choice>
    <mc:Fallback>
      <p:transition spd="slow" advTm="29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7" x="4156075" y="3829050"/>
          <p14:tracePt t="221" x="4168775" y="3816350"/>
          <p14:tracePt t="237" x="4281488" y="3729038"/>
          <p14:tracePt t="244" x="4343400" y="3692525"/>
          <p14:tracePt t="252" x="4381500" y="3629025"/>
          <p14:tracePt t="260" x="4456113" y="3554413"/>
          <p14:tracePt t="268" x="4530725" y="3467100"/>
          <p14:tracePt t="276" x="4656138" y="3378200"/>
          <p14:tracePt t="284" x="4732338" y="3290888"/>
          <p14:tracePt t="292" x="4881563" y="3178175"/>
          <p14:tracePt t="300" x="4994275" y="3090863"/>
          <p14:tracePt t="308" x="5081588" y="2990850"/>
          <p14:tracePt t="317" x="5170488" y="2903538"/>
          <p14:tracePt t="324" x="5257800" y="2803525"/>
          <p14:tracePt t="333" x="5319713" y="2716213"/>
          <p14:tracePt t="340" x="5394325" y="2603500"/>
          <p14:tracePt t="349" x="5470525" y="2527300"/>
          <p14:tracePt t="356" x="5519738" y="2439988"/>
          <p14:tracePt t="365" x="5557838" y="2352675"/>
          <p14:tracePt t="372" x="5607050" y="2252663"/>
          <p14:tracePt t="382" x="5645150" y="2165350"/>
          <p14:tracePt t="388" x="5657850" y="2101850"/>
          <p14:tracePt t="396" x="5670550" y="2039938"/>
          <p14:tracePt t="404" x="5683250" y="2014538"/>
          <p14:tracePt t="413" x="5683250" y="2001838"/>
          <p14:tracePt t="420" x="5683250" y="1978025"/>
          <p14:tracePt t="436" x="5683250" y="1965325"/>
          <p14:tracePt t="444" x="5670550" y="1939925"/>
          <p14:tracePt t="452" x="5657850" y="1927225"/>
          <p14:tracePt t="460" x="5595938" y="1927225"/>
          <p14:tracePt t="468" x="5495925" y="1901825"/>
          <p14:tracePt t="476" x="5383213" y="1889125"/>
          <p14:tracePt t="484" x="5207000" y="1889125"/>
          <p14:tracePt t="492" x="5006975" y="1865313"/>
          <p14:tracePt t="500" x="4794250" y="1852613"/>
          <p14:tracePt t="508" x="4606925" y="1852613"/>
          <p14:tracePt t="516" x="4368800" y="1801813"/>
          <p14:tracePt t="524" x="4043363" y="1765300"/>
          <p14:tracePt t="532" x="3717925" y="1714500"/>
          <p14:tracePt t="540" x="3292475" y="1663700"/>
          <p14:tracePt t="549" x="2903538" y="1601788"/>
          <p14:tracePt t="556" x="2616200" y="1563688"/>
          <p14:tracePt t="565" x="2416175" y="1539875"/>
          <p14:tracePt t="572" x="2216150" y="1489075"/>
          <p14:tracePt t="581" x="2039938" y="1439863"/>
          <p14:tracePt t="588" x="1927225" y="1389063"/>
          <p14:tracePt t="597" x="1827213" y="1350963"/>
          <p14:tracePt t="604" x="1739900" y="1301750"/>
          <p14:tracePt t="613" x="1665288" y="1276350"/>
          <p14:tracePt t="620" x="1627188" y="1263650"/>
          <p14:tracePt t="629" x="1539875" y="1250950"/>
          <p14:tracePt t="637" x="1489075" y="1238250"/>
          <p14:tracePt t="646" x="1414463" y="1238250"/>
          <p14:tracePt t="652" x="1363663" y="1214438"/>
          <p14:tracePt t="661" x="1314450" y="1201738"/>
          <p14:tracePt t="668" x="1239838" y="1201738"/>
          <p14:tracePt t="676" x="1189038" y="1201738"/>
          <p14:tracePt t="684" x="1089025" y="1201738"/>
          <p14:tracePt t="692" x="989013" y="1201738"/>
          <p14:tracePt t="700" x="889000" y="1201738"/>
          <p14:tracePt t="708" x="801688" y="1201738"/>
          <p14:tracePt t="716" x="750888" y="1201738"/>
          <p14:tracePt t="725" x="712788" y="1201738"/>
          <p14:tracePt t="837" x="725488" y="1201738"/>
          <p14:tracePt t="845" x="801688" y="1201738"/>
          <p14:tracePt t="852" x="901700" y="1201738"/>
          <p14:tracePt t="861" x="1038225" y="1201738"/>
          <p14:tracePt t="868" x="1227138" y="1201738"/>
          <p14:tracePt t="876" x="1427163" y="1201738"/>
          <p14:tracePt t="884" x="1665288" y="1201738"/>
          <p14:tracePt t="892" x="1965325" y="1201738"/>
          <p14:tracePt t="900" x="2278063" y="1201738"/>
          <p14:tracePt t="908" x="2754313" y="1214438"/>
          <p14:tracePt t="916" x="3103563" y="1238250"/>
          <p14:tracePt t="924" x="3467100" y="1301750"/>
          <p14:tracePt t="932" x="3879850" y="1301750"/>
          <p14:tracePt t="940" x="4168775" y="1339850"/>
          <p14:tracePt t="948" x="4443413" y="1339850"/>
          <p14:tracePt t="963" x="4681538" y="1339850"/>
          <p14:tracePt t="965" x="4919663" y="1339850"/>
          <p14:tracePt t="972" x="5132388" y="1339850"/>
          <p14:tracePt t="981" x="5307013" y="1339850"/>
          <p14:tracePt t="988" x="5457825" y="1339850"/>
          <p14:tracePt t="997" x="5595938" y="1339850"/>
          <p14:tracePt t="1004" x="5719763" y="1339850"/>
          <p14:tracePt t="1012" x="5821363" y="1339850"/>
          <p14:tracePt t="1020" x="5870575" y="1339850"/>
          <p14:tracePt t="1029" x="5908675" y="1339850"/>
          <p14:tracePt t="1036" x="5921375" y="1339850"/>
          <p14:tracePt t="1300" x="5908675" y="1339850"/>
          <p14:tracePt t="1308" x="5883275" y="1339850"/>
          <p14:tracePt t="1316" x="5845175" y="1339850"/>
          <p14:tracePt t="1324" x="5795963" y="1339850"/>
          <p14:tracePt t="1332" x="5683250" y="1339850"/>
          <p14:tracePt t="1340" x="5545138" y="1339850"/>
          <p14:tracePt t="1348" x="5394325" y="1339850"/>
          <p14:tracePt t="1356" x="5170488" y="1339850"/>
          <p14:tracePt t="1364" x="4932363" y="1339850"/>
          <p14:tracePt t="1372" x="4719638" y="1339850"/>
          <p14:tracePt t="1380" x="4443413" y="1339850"/>
          <p14:tracePt t="1388" x="4156075" y="1314450"/>
          <p14:tracePt t="1397" x="3943350" y="1301750"/>
          <p14:tracePt t="1404" x="3730625" y="1301750"/>
          <p14:tracePt t="1412" x="3579813" y="1301750"/>
          <p14:tracePt t="1420" x="3454400" y="1301750"/>
          <p14:tracePt t="1429" x="3354388" y="1289050"/>
          <p14:tracePt t="1436" x="3305175" y="1289050"/>
          <p14:tracePt t="1445" x="3279775" y="1289050"/>
          <p14:tracePt t="1462" x="3267075" y="1289050"/>
          <p14:tracePt t="1644" x="3241675" y="1289050"/>
          <p14:tracePt t="1652" x="3192463" y="1289050"/>
          <p14:tracePt t="1661" x="3079750" y="1289050"/>
          <p14:tracePt t="1668" x="2928938" y="1289050"/>
          <p14:tracePt t="1678" x="2778125" y="1289050"/>
          <p14:tracePt t="1684" x="2628900" y="1289050"/>
          <p14:tracePt t="1692" x="2465388" y="1289050"/>
          <p14:tracePt t="1700" x="2316163" y="1289050"/>
          <p14:tracePt t="1709" x="2178050" y="1289050"/>
          <p14:tracePt t="1716" x="2052638" y="1289050"/>
          <p14:tracePt t="1724" x="1914525" y="1289050"/>
          <p14:tracePt t="1732" x="1801813" y="1289050"/>
          <p14:tracePt t="1740" x="1727200" y="1289050"/>
          <p14:tracePt t="1748" x="1665288" y="1289050"/>
          <p14:tracePt t="1756" x="1627188" y="1289050"/>
          <p14:tracePt t="1764" x="1614488" y="1289050"/>
          <p14:tracePt t="1772" x="1601788" y="1289050"/>
          <p14:tracePt t="1956" x="1601788" y="1276350"/>
          <p14:tracePt t="1964" x="1601788" y="1263650"/>
          <p14:tracePt t="1972" x="1601788" y="1250950"/>
          <p14:tracePt t="1988" x="1601788" y="1227138"/>
          <p14:tracePt t="1996" x="1601788" y="1214438"/>
          <p14:tracePt t="2004" x="1601788" y="1189038"/>
          <p14:tracePt t="2013" x="1614488" y="1163638"/>
          <p14:tracePt t="2020" x="1627188" y="1114425"/>
          <p14:tracePt t="2029" x="1652588" y="1076325"/>
          <p14:tracePt t="2036" x="1665288" y="1038225"/>
          <p14:tracePt t="2044" x="1677988" y="1014413"/>
          <p14:tracePt t="2052" x="1689100" y="963613"/>
          <p14:tracePt t="2061" x="1714500" y="912813"/>
          <p14:tracePt t="2068" x="1727200" y="889000"/>
          <p14:tracePt t="2078" x="1739900" y="863600"/>
          <p14:tracePt t="2085" x="1765300" y="825500"/>
          <p14:tracePt t="2092" x="1790700" y="788988"/>
          <p14:tracePt t="2101" x="1801813" y="776288"/>
          <p14:tracePt t="2108" x="1827213" y="750888"/>
          <p14:tracePt t="2116" x="1839913" y="725488"/>
          <p14:tracePt t="2125" x="1852613" y="725488"/>
          <p14:tracePt t="2132" x="1878013" y="700088"/>
          <p14:tracePt t="2140" x="1878013" y="688975"/>
          <p14:tracePt t="2148" x="1903413" y="676275"/>
          <p14:tracePt t="2156" x="1914525" y="676275"/>
          <p14:tracePt t="2164" x="1939925" y="676275"/>
          <p14:tracePt t="2172" x="1965325" y="676275"/>
          <p14:tracePt t="2181" x="1990725" y="676275"/>
          <p14:tracePt t="2189" x="2014538" y="676275"/>
          <p14:tracePt t="2196" x="2065338" y="676275"/>
          <p14:tracePt t="2205" x="2116138" y="676275"/>
          <p14:tracePt t="2212" x="2178050" y="688975"/>
          <p14:tracePt t="2221" x="2228850" y="712788"/>
          <p14:tracePt t="2229" x="2316163" y="712788"/>
          <p14:tracePt t="2236" x="2378075" y="725488"/>
          <p14:tracePt t="2244" x="2478088" y="763588"/>
          <p14:tracePt t="2252" x="2554288" y="763588"/>
          <p14:tracePt t="2261" x="2667000" y="776288"/>
          <p14:tracePt t="2268" x="2778125" y="788988"/>
          <p14:tracePt t="2278" x="2879725" y="812800"/>
          <p14:tracePt t="2284" x="2979738" y="812800"/>
          <p14:tracePt t="2294" x="3079750" y="825500"/>
          <p14:tracePt t="2301" x="3154363" y="825500"/>
          <p14:tracePt t="2309" x="3216275" y="825500"/>
          <p14:tracePt t="2316" x="3305175" y="838200"/>
          <p14:tracePt t="2325" x="3367088" y="850900"/>
          <p14:tracePt t="2332" x="3417888" y="850900"/>
          <p14:tracePt t="2341" x="3429000" y="850900"/>
          <p14:tracePt t="2428" x="3429000" y="863600"/>
          <p14:tracePt t="2445" x="3379788" y="863600"/>
          <p14:tracePt t="2452" x="3292475" y="863600"/>
          <p14:tracePt t="2460" x="3179763" y="863600"/>
          <p14:tracePt t="2468" x="3028950" y="863600"/>
          <p14:tracePt t="2478" x="2854325" y="863600"/>
          <p14:tracePt t="2484" x="2654300" y="863600"/>
          <p14:tracePt t="2494" x="2378075" y="863600"/>
          <p14:tracePt t="2500" x="2065338" y="863600"/>
          <p14:tracePt t="2508" x="1727200" y="863600"/>
          <p14:tracePt t="2516" x="1314450" y="863600"/>
          <p14:tracePt t="2524" x="1076325" y="863600"/>
          <p14:tracePt t="2532" x="876300" y="863600"/>
          <p14:tracePt t="2540" x="725488" y="863600"/>
          <p14:tracePt t="2548" x="600075" y="863600"/>
          <p14:tracePt t="2556" x="550863" y="850900"/>
          <p14:tracePt t="2564" x="538163" y="850900"/>
          <p14:tracePt t="2692" x="563563" y="850900"/>
          <p14:tracePt t="2700" x="588963" y="863600"/>
          <p14:tracePt t="2709" x="600075" y="876300"/>
          <p14:tracePt t="2716" x="625475" y="876300"/>
          <p14:tracePt t="2725" x="676275" y="889000"/>
          <p14:tracePt t="2732" x="725488" y="925513"/>
          <p14:tracePt t="2740" x="788988" y="938213"/>
          <p14:tracePt t="2748" x="838200" y="950913"/>
          <p14:tracePt t="2756" x="914400" y="976313"/>
          <p14:tracePt t="2764" x="1014413" y="1001713"/>
          <p14:tracePt t="2772" x="1089025" y="1038225"/>
          <p14:tracePt t="2780" x="1189038" y="1063625"/>
          <p14:tracePt t="2788" x="1276350" y="1114425"/>
          <p14:tracePt t="2796" x="1401763" y="1163638"/>
          <p14:tracePt t="2804" x="1539875" y="1189038"/>
          <p14:tracePt t="2813" x="1689100" y="1238250"/>
          <p14:tracePt t="2820" x="1827213" y="1250950"/>
          <p14:tracePt t="2829" x="1978025" y="1263650"/>
          <p14:tracePt t="2836" x="2116138" y="1276350"/>
          <p14:tracePt t="2845" x="2239963" y="1301750"/>
          <p14:tracePt t="2852" x="2416175" y="1314450"/>
          <p14:tracePt t="2860" x="2578100" y="1314450"/>
          <p14:tracePt t="2868" x="2728913" y="1314450"/>
          <p14:tracePt t="2877" x="2903538" y="1314450"/>
          <p14:tracePt t="2884" x="3054350" y="1314450"/>
          <p14:tracePt t="2894" x="3205163" y="1314450"/>
          <p14:tracePt t="2900" x="3379788" y="1314450"/>
          <p14:tracePt t="2910" x="3517900" y="1314450"/>
          <p14:tracePt t="2916" x="3654425" y="1314450"/>
          <p14:tracePt t="2924" x="3767138" y="1314450"/>
          <p14:tracePt t="2932" x="3856038" y="1314450"/>
          <p14:tracePt t="2940" x="3943350" y="1314450"/>
          <p14:tracePt t="2961" x="4081463" y="1301750"/>
          <p14:tracePt t="2965" x="4130675" y="1289050"/>
          <p14:tracePt t="2972" x="4192588" y="1276350"/>
          <p14:tracePt t="2980" x="4268788" y="1263650"/>
          <p14:tracePt t="2989" x="4318000" y="1250950"/>
          <p14:tracePt t="2996" x="4356100" y="1227138"/>
          <p14:tracePt t="3004" x="4418013" y="1201738"/>
          <p14:tracePt t="3013" x="4468813" y="1189038"/>
          <p14:tracePt t="3020" x="4518025" y="1189038"/>
          <p14:tracePt t="3028" x="4556125" y="1176338"/>
          <p14:tracePt t="3036" x="4630738" y="1150938"/>
          <p14:tracePt t="3045" x="4656138" y="1138238"/>
          <p14:tracePt t="3052" x="4694238" y="1125538"/>
          <p14:tracePt t="3061" x="4719638" y="1125538"/>
          <p14:tracePt t="3068" x="4732338" y="1125538"/>
          <p14:tracePt t="3140" x="4743450" y="1114425"/>
          <p14:tracePt t="3188" x="4743450" y="1101725"/>
          <p14:tracePt t="3196" x="4743450" y="1089025"/>
          <p14:tracePt t="3204" x="4743450" y="1063625"/>
          <p14:tracePt t="3220" x="4781550" y="1038225"/>
          <p14:tracePt t="3228" x="4894263" y="1001713"/>
          <p14:tracePt t="3236" x="5019675" y="1001713"/>
          <p14:tracePt t="3244" x="5194300" y="1001713"/>
          <p14:tracePt t="3252" x="5394325" y="1001713"/>
          <p14:tracePt t="3261" x="5595938" y="1001713"/>
          <p14:tracePt t="3268" x="5870575" y="1001713"/>
          <p14:tracePt t="3277" x="6146800" y="1001713"/>
          <p14:tracePt t="3284" x="6459538" y="1001713"/>
          <p14:tracePt t="3293" x="6797675" y="1014413"/>
          <p14:tracePt t="3300" x="7021513" y="1025525"/>
          <p14:tracePt t="3310" x="7246938" y="1063625"/>
          <p14:tracePt t="3316" x="7385050" y="1101725"/>
          <p14:tracePt t="3326" x="7472363" y="1125538"/>
          <p14:tracePt t="3332" x="7572375" y="1150938"/>
          <p14:tracePt t="3341" x="7585075" y="1163638"/>
          <p14:tracePt t="3348" x="7610475" y="1163638"/>
          <p14:tracePt t="3356" x="7610475" y="1176338"/>
          <p14:tracePt t="3372" x="7623175" y="1176338"/>
          <p14:tracePt t="3380" x="7623175" y="1201738"/>
          <p14:tracePt t="3396" x="7610475" y="1201738"/>
          <p14:tracePt t="3404" x="7585075" y="1214438"/>
          <p14:tracePt t="3412" x="7572375" y="1227138"/>
          <p14:tracePt t="3420" x="7548563" y="1227138"/>
          <p14:tracePt t="3428" x="7535863" y="1227138"/>
          <p14:tracePt t="3437" x="7523163" y="1238250"/>
          <p14:tracePt t="3444" x="7497763" y="1263650"/>
          <p14:tracePt t="3452" x="7472363" y="1276350"/>
          <p14:tracePt t="3461" x="7448550" y="1289050"/>
          <p14:tracePt t="3468" x="7397750" y="1314450"/>
          <p14:tracePt t="3476" x="7335838" y="1350963"/>
          <p14:tracePt t="3484" x="7272338" y="1389063"/>
          <p14:tracePt t="3493" x="7197725" y="1414463"/>
          <p14:tracePt t="3500" x="7146925" y="1463675"/>
          <p14:tracePt t="3510" x="7046913" y="1514475"/>
          <p14:tracePt t="3516" x="6959600" y="1539875"/>
          <p14:tracePt t="3526" x="6884988" y="1576388"/>
          <p14:tracePt t="3532" x="6834188" y="1601788"/>
          <p14:tracePt t="3541" x="6784975" y="1639888"/>
          <p14:tracePt t="3548" x="6772275" y="1639888"/>
          <p14:tracePt t="3556" x="6759575" y="1652588"/>
          <p14:tracePt t="3620" x="6734175" y="1663700"/>
          <p14:tracePt t="3628" x="6734175" y="1676400"/>
          <p14:tracePt t="3636" x="6734175" y="1701800"/>
          <p14:tracePt t="3644" x="6734175" y="1727200"/>
          <p14:tracePt t="3660" x="6734175" y="1739900"/>
          <p14:tracePt t="3820" x="6746875" y="1739900"/>
          <p14:tracePt t="3828" x="6746875" y="1714500"/>
          <p14:tracePt t="3836" x="6746875" y="1676400"/>
          <p14:tracePt t="3844" x="6759575" y="1639888"/>
          <p14:tracePt t="3852" x="6759575" y="1614488"/>
          <p14:tracePt t="3860" x="6759575" y="1589088"/>
          <p14:tracePt t="3868" x="6772275" y="1563688"/>
          <p14:tracePt t="3877" x="6784975" y="1539875"/>
          <p14:tracePt t="3884" x="6797675" y="1514475"/>
          <p14:tracePt t="3893" x="6797675" y="1501775"/>
          <p14:tracePt t="3900" x="6797675" y="1489075"/>
          <p14:tracePt t="3909" x="6797675" y="1476375"/>
          <p14:tracePt t="3916" x="6797675" y="1450975"/>
          <p14:tracePt t="3926" x="6797675" y="1439863"/>
          <p14:tracePt t="3942" x="6797675" y="1427163"/>
          <p14:tracePt t="3961" x="6797675" y="1414463"/>
          <p14:tracePt t="4189" x="6772275" y="1414463"/>
          <p14:tracePt t="4925" x="6759575" y="1414463"/>
          <p14:tracePt t="5052" x="6734175" y="1414463"/>
          <p14:tracePt t="5068" x="6721475" y="1414463"/>
          <p14:tracePt t="5076" x="6696075" y="1450975"/>
          <p14:tracePt t="5084" x="6684963" y="1463675"/>
          <p14:tracePt t="5092" x="6672263" y="1476375"/>
          <p14:tracePt t="5100" x="6646863" y="1501775"/>
          <p14:tracePt t="5109" x="6621463" y="1514475"/>
          <p14:tracePt t="5116" x="6572250" y="1552575"/>
          <p14:tracePt t="5124" x="6521450" y="1589088"/>
          <p14:tracePt t="5132" x="6496050" y="1614488"/>
          <p14:tracePt t="5141" x="6459538" y="1639888"/>
          <p14:tracePt t="5148" x="6434138" y="1663700"/>
          <p14:tracePt t="5412" x="6408738" y="1689100"/>
          <p14:tracePt t="5420" x="6396038" y="1689100"/>
          <p14:tracePt t="5436" x="6383338" y="1701800"/>
          <p14:tracePt t="5444" x="6383338" y="1714500"/>
          <p14:tracePt t="5460" x="6370638" y="1727200"/>
          <p14:tracePt t="5468" x="6346825" y="1739900"/>
          <p14:tracePt t="5476" x="6321425" y="1739900"/>
          <p14:tracePt t="5484" x="6308725" y="1752600"/>
          <p14:tracePt t="5492" x="6283325" y="1765300"/>
          <p14:tracePt t="5509" x="6259513" y="1776413"/>
          <p14:tracePt t="5516" x="6259513" y="1789113"/>
          <p14:tracePt t="5540" x="6234113" y="1789113"/>
          <p14:tracePt t="5556" x="6221413" y="1789113"/>
          <p14:tracePt t="5564" x="6196013" y="1814513"/>
          <p14:tracePt t="5574" x="6183313" y="1814513"/>
          <p14:tracePt t="5580" x="6157913" y="1827213"/>
          <p14:tracePt t="5588" x="6134100" y="1839913"/>
          <p14:tracePt t="5605" x="6108700" y="1852613"/>
          <p14:tracePt t="5612" x="6108700" y="1865313"/>
          <p14:tracePt t="5620" x="6096000" y="1865313"/>
          <p14:tracePt t="5628" x="6083300" y="1865313"/>
          <p14:tracePt t="6141" x="6083300" y="1852613"/>
          <p14:tracePt t="6149" x="6083300" y="1827213"/>
          <p14:tracePt t="6157" x="6096000" y="1814513"/>
          <p14:tracePt t="6164" x="6108700" y="1789113"/>
          <p14:tracePt t="6173" x="6121400" y="1776413"/>
          <p14:tracePt t="6180" x="6134100" y="1765300"/>
          <p14:tracePt t="6190" x="6134100" y="1739900"/>
          <p14:tracePt t="6196" x="6157913" y="1727200"/>
          <p14:tracePt t="6206" x="6170613" y="1714500"/>
          <p14:tracePt t="6212" x="6183313" y="1676400"/>
          <p14:tracePt t="6220" x="6196013" y="1663700"/>
          <p14:tracePt t="6228" x="6208713" y="1652588"/>
          <p14:tracePt t="6236" x="6221413" y="1627188"/>
          <p14:tracePt t="6244" x="6246813" y="1614488"/>
          <p14:tracePt t="6252" x="6283325" y="1601788"/>
          <p14:tracePt t="6260" x="6296025" y="1589088"/>
          <p14:tracePt t="6276" x="6308725" y="1563688"/>
          <p14:tracePt t="6284" x="6321425" y="1563688"/>
          <p14:tracePt t="6292" x="6334125" y="1552575"/>
          <p14:tracePt t="6460" x="6346825" y="1539875"/>
          <p14:tracePt t="7044" x="6359525" y="1527175"/>
          <p14:tracePt t="7052" x="6370638" y="1514475"/>
          <p14:tracePt t="7060" x="6370638" y="1489075"/>
          <p14:tracePt t="7076" x="6370638" y="1476375"/>
          <p14:tracePt t="7084" x="6383338" y="1463675"/>
          <p14:tracePt t="7092" x="6396038" y="1450975"/>
          <p14:tracePt t="7108" x="6396038" y="1439863"/>
          <p14:tracePt t="7116" x="6396038" y="1427163"/>
          <p14:tracePt t="7164" x="6408738" y="1414463"/>
          <p14:tracePt t="7524" x="6396038" y="1414463"/>
          <p14:tracePt t="7532" x="6370638" y="1450975"/>
          <p14:tracePt t="7540" x="6321425" y="1501775"/>
          <p14:tracePt t="7548" x="6283325" y="1539875"/>
          <p14:tracePt t="7556" x="6221413" y="1589088"/>
          <p14:tracePt t="7564" x="6196013" y="1614488"/>
          <p14:tracePt t="7573" x="6170613" y="1652588"/>
          <p14:tracePt t="7580" x="6157913" y="1663700"/>
          <p14:tracePt t="7589" x="6134100" y="1689100"/>
          <p14:tracePt t="7596" x="6121400" y="1714500"/>
          <p14:tracePt t="7604" x="6108700" y="1739900"/>
          <p14:tracePt t="7612" x="6096000" y="1752600"/>
          <p14:tracePt t="7622" x="6083300" y="1765300"/>
          <p14:tracePt t="7628" x="6083300" y="1776413"/>
          <p14:tracePt t="7638" x="6083300" y="1789113"/>
          <p14:tracePt t="7652" x="6070600" y="1801813"/>
          <p14:tracePt t="7852" x="6083300" y="1789113"/>
          <p14:tracePt t="7860" x="6096000" y="1776413"/>
          <p14:tracePt t="8036" x="6108700" y="1776413"/>
          <p14:tracePt t="8084" x="6121400" y="1776413"/>
          <p14:tracePt t="8100" x="6121400" y="1789113"/>
          <p14:tracePt t="8108" x="6121400" y="1814513"/>
          <p14:tracePt t="8116" x="6121400" y="1839913"/>
          <p14:tracePt t="8124" x="6083300" y="1889125"/>
          <p14:tracePt t="8132" x="6083300" y="1914525"/>
          <p14:tracePt t="8140" x="6057900" y="1939925"/>
          <p14:tracePt t="8148" x="6057900" y="2001838"/>
          <p14:tracePt t="8156" x="6034088" y="2039938"/>
          <p14:tracePt t="8164" x="6008688" y="2089150"/>
          <p14:tracePt t="8172" x="5995988" y="2165350"/>
          <p14:tracePt t="8181" x="5995988" y="2201863"/>
          <p14:tracePt t="8189" x="5995988" y="2239963"/>
          <p14:tracePt t="8196" x="5995988" y="2290763"/>
          <p14:tracePt t="8205" x="5995988" y="2339975"/>
          <p14:tracePt t="8212" x="5983288" y="2378075"/>
          <p14:tracePt t="8221" x="5983288" y="2414588"/>
          <p14:tracePt t="8228" x="5970588" y="2452688"/>
          <p14:tracePt t="8238" x="5970588" y="2490788"/>
          <p14:tracePt t="8244" x="5957888" y="2527300"/>
          <p14:tracePt t="8254" x="5945188" y="2540000"/>
          <p14:tracePt t="8260" x="5945188" y="2552700"/>
          <p14:tracePt t="8269" x="5921375" y="2578100"/>
          <p14:tracePt t="8292" x="5908675" y="2590800"/>
          <p14:tracePt t="8332" x="5883275" y="2590800"/>
          <p14:tracePt t="8340" x="5857875" y="2590800"/>
          <p14:tracePt t="8348" x="5845175" y="2590800"/>
          <p14:tracePt t="8356" x="5832475" y="2590800"/>
          <p14:tracePt t="8364" x="5808663" y="2590800"/>
          <p14:tracePt t="8380" x="5757863" y="2590800"/>
          <p14:tracePt t="8388" x="5683250" y="2590800"/>
          <p14:tracePt t="8396" x="5583238" y="2590800"/>
          <p14:tracePt t="8405" x="5445125" y="2590800"/>
          <p14:tracePt t="8412" x="5281613" y="2590800"/>
          <p14:tracePt t="8421" x="5119688" y="2590800"/>
          <p14:tracePt t="8428" x="4981575" y="2590800"/>
          <p14:tracePt t="8437" x="4756150" y="2590800"/>
          <p14:tracePt t="8444" x="4594225" y="2590800"/>
          <p14:tracePt t="8454" x="4443413" y="2590800"/>
          <p14:tracePt t="8460" x="4294188" y="2590800"/>
          <p14:tracePt t="8470" x="4192588" y="2590800"/>
          <p14:tracePt t="8476" x="4105275" y="2590800"/>
          <p14:tracePt t="8485" x="4005263" y="2590800"/>
          <p14:tracePt t="8492" x="3867150" y="2590800"/>
          <p14:tracePt t="8501" x="3667125" y="2590800"/>
          <p14:tracePt t="8508" x="3517900" y="2640013"/>
          <p14:tracePt t="8516" x="3328988" y="2665413"/>
          <p14:tracePt t="8525" x="3154363" y="2665413"/>
          <p14:tracePt t="8532" x="2979738" y="2678113"/>
          <p14:tracePt t="8540" x="2854325" y="2678113"/>
          <p14:tracePt t="8548" x="2703513" y="2678113"/>
          <p14:tracePt t="8556" x="2554288" y="2678113"/>
          <p14:tracePt t="8564" x="2441575" y="2678113"/>
          <p14:tracePt t="8572" x="2339975" y="2678113"/>
          <p14:tracePt t="8580" x="2265363" y="2678113"/>
          <p14:tracePt t="8588" x="2178050" y="2652713"/>
          <p14:tracePt t="8597" x="2139950" y="2640013"/>
          <p14:tracePt t="8605" x="2116138" y="2627313"/>
          <p14:tracePt t="8612" x="2103438" y="2627313"/>
          <p14:tracePt t="8773" x="2078038" y="2603500"/>
          <p14:tracePt t="8780" x="2078038" y="2590800"/>
          <p14:tracePt t="8788" x="2052638" y="2565400"/>
          <p14:tracePt t="8796" x="2039938" y="2552700"/>
          <p14:tracePt t="8805" x="2014538" y="2516188"/>
          <p14:tracePt t="8812" x="2003425" y="2490788"/>
          <p14:tracePt t="8821" x="1952625" y="2439988"/>
          <p14:tracePt t="8829" x="1939925" y="2403475"/>
          <p14:tracePt t="8836" x="1903413" y="2339975"/>
          <p14:tracePt t="8844" x="1852613" y="2278063"/>
          <p14:tracePt t="8853" x="1814513" y="2239963"/>
          <p14:tracePt t="8860" x="1790700" y="2201863"/>
          <p14:tracePt t="8870" x="1778000" y="2190750"/>
          <p14:tracePt t="8876" x="1752600" y="2178050"/>
          <p14:tracePt t="8886" x="1752600" y="2165350"/>
          <p14:tracePt t="8900" x="1739900" y="2152650"/>
          <p14:tracePt t="9036" x="1727200" y="2152650"/>
          <p14:tracePt t="9045" x="1701800" y="2152650"/>
          <p14:tracePt t="9052" x="1639888" y="2178050"/>
          <p14:tracePt t="9060" x="1589088" y="2214563"/>
          <p14:tracePt t="9070" x="1476375" y="2265363"/>
          <p14:tracePt t="9076" x="1427163" y="2290763"/>
          <p14:tracePt t="9087" x="1352550" y="2327275"/>
          <p14:tracePt t="9092" x="1314450" y="2339975"/>
          <p14:tracePt t="9101" x="1289050" y="2352675"/>
          <p14:tracePt t="9108" x="1276350" y="2352675"/>
          <p14:tracePt t="9372" x="1301750" y="2352675"/>
          <p14:tracePt t="9380" x="1314450" y="2339975"/>
          <p14:tracePt t="9388" x="1339850" y="2339975"/>
          <p14:tracePt t="9396" x="1352550" y="2327275"/>
          <p14:tracePt t="9404" x="1376363" y="2327275"/>
          <p14:tracePt t="9412" x="1414463" y="2327275"/>
          <p14:tracePt t="9420" x="1427163" y="2327275"/>
          <p14:tracePt t="9428" x="1439863" y="2327275"/>
          <p14:tracePt t="9437" x="1452563" y="2327275"/>
          <p14:tracePt t="9444" x="1476375" y="2327275"/>
          <p14:tracePt t="9453" x="1501775" y="2327275"/>
          <p14:tracePt t="9460" x="1514475" y="2327275"/>
          <p14:tracePt t="9469" x="1539875" y="2327275"/>
          <p14:tracePt t="9476" x="1565275" y="2327275"/>
          <p14:tracePt t="9485" x="1601788" y="2327275"/>
          <p14:tracePt t="9492" x="1614488" y="2327275"/>
          <p14:tracePt t="9501" x="1639888" y="2327275"/>
          <p14:tracePt t="9508" x="1677988" y="2327275"/>
          <p14:tracePt t="9516" x="1689100" y="2314575"/>
          <p14:tracePt t="9524" x="1752600" y="2314575"/>
          <p14:tracePt t="9532" x="1790700" y="2314575"/>
          <p14:tracePt t="9540" x="1878013" y="2290763"/>
          <p14:tracePt t="9549" x="1965325" y="2290763"/>
          <p14:tracePt t="9556" x="2039938" y="2278063"/>
          <p14:tracePt t="9564" x="2103438" y="2265363"/>
          <p14:tracePt t="9572" x="2190750" y="2252663"/>
          <p14:tracePt t="9580" x="2278063" y="2227263"/>
          <p14:tracePt t="9588" x="2303463" y="2227263"/>
          <p14:tracePt t="9596" x="2339975" y="2227263"/>
          <p14:tracePt t="9604" x="2365375" y="2214563"/>
          <p14:tracePt t="9668" x="2378075" y="2214563"/>
          <p14:tracePt t="9716" x="2390775" y="2214563"/>
          <p14:tracePt t="9724" x="2403475" y="2214563"/>
          <p14:tracePt t="9740" x="2416175" y="2201863"/>
          <p14:tracePt t="9748" x="2428875" y="2201863"/>
          <p14:tracePt t="9756" x="2441575" y="2201863"/>
          <p14:tracePt t="9764" x="2465388" y="2201863"/>
          <p14:tracePt t="9772" x="2478088" y="2201863"/>
          <p14:tracePt t="9780" x="2490788" y="2201863"/>
          <p14:tracePt t="9788" x="2516188" y="2201863"/>
          <p14:tracePt t="9796" x="2541588" y="2201863"/>
          <p14:tracePt t="9804" x="2565400" y="2201863"/>
          <p14:tracePt t="9828" x="2578100" y="2201863"/>
          <p14:tracePt t="9901" x="2565400" y="2201863"/>
          <p14:tracePt t="9908" x="2554288" y="2214563"/>
          <p14:tracePt t="9917" x="2528888" y="2214563"/>
          <p14:tracePt t="9924" x="2503488" y="2227263"/>
          <p14:tracePt t="9933" x="2490788" y="2227263"/>
          <p14:tracePt t="9940" x="2452688" y="2227263"/>
          <p14:tracePt t="9948" x="2416175" y="2227263"/>
          <p14:tracePt t="9956" x="2378075" y="2227263"/>
          <p14:tracePt t="9964" x="2328863" y="2227263"/>
          <p14:tracePt t="9972" x="2252663" y="2227263"/>
          <p14:tracePt t="9980" x="2228850" y="2227263"/>
          <p14:tracePt t="9988" x="2190750" y="2227263"/>
          <p14:tracePt t="9996" x="2178050" y="2227263"/>
          <p14:tracePt t="10013" x="2165350" y="2227263"/>
          <p14:tracePt t="10036" x="2152650" y="2227263"/>
          <p14:tracePt t="10060" x="2139950" y="2227263"/>
          <p14:tracePt t="10077" x="2103438" y="2227263"/>
          <p14:tracePt t="10085" x="2078038" y="2227263"/>
          <p14:tracePt t="10092" x="2052638" y="2227263"/>
          <p14:tracePt t="10102" x="2014538" y="2227263"/>
          <p14:tracePt t="10108" x="1990725" y="2227263"/>
          <p14:tracePt t="10118" x="1978025" y="2227263"/>
          <p14:tracePt t="10221" x="2003425" y="2227263"/>
          <p14:tracePt t="10228" x="2078038" y="2227263"/>
          <p14:tracePt t="10236" x="2190750" y="2227263"/>
          <p14:tracePt t="10244" x="2328863" y="2227263"/>
          <p14:tracePt t="10253" x="2490788" y="2227263"/>
          <p14:tracePt t="10260" x="2628900" y="2227263"/>
          <p14:tracePt t="10269" x="2754313" y="2227263"/>
          <p14:tracePt t="10276" x="2879725" y="2227263"/>
          <p14:tracePt t="10285" x="2967038" y="2227263"/>
          <p14:tracePt t="10292" x="3028950" y="2227263"/>
          <p14:tracePt t="10302" x="3079750" y="2227263"/>
          <p14:tracePt t="10308" x="3092450" y="2227263"/>
          <p14:tracePt t="10452" x="3079750" y="2227263"/>
          <p14:tracePt t="10460" x="3067050" y="2227263"/>
          <p14:tracePt t="10469" x="3054350" y="2227263"/>
          <p14:tracePt t="10476" x="3041650" y="2227263"/>
          <p14:tracePt t="10484" x="3016250" y="2227263"/>
          <p14:tracePt t="10492" x="3003550" y="2214563"/>
          <p14:tracePt t="10501" x="2979738" y="2214563"/>
          <p14:tracePt t="10518" x="2967038" y="2214563"/>
          <p14:tracePt t="10588" x="2979738" y="2214563"/>
          <p14:tracePt t="10596" x="3054350" y="2201863"/>
          <p14:tracePt t="10604" x="3167063" y="2190750"/>
          <p14:tracePt t="10612" x="3305175" y="2190750"/>
          <p14:tracePt t="10620" x="3467100" y="2190750"/>
          <p14:tracePt t="10628" x="3717925" y="2190750"/>
          <p14:tracePt t="10636" x="3956050" y="2190750"/>
          <p14:tracePt t="10644" x="4205288" y="2190750"/>
          <p14:tracePt t="10652" x="4481513" y="2190750"/>
          <p14:tracePt t="10660" x="4656138" y="2190750"/>
          <p14:tracePt t="10669" x="4806950" y="2190750"/>
          <p14:tracePt t="10676" x="4945063" y="2190750"/>
          <p14:tracePt t="10685" x="5019675" y="2190750"/>
          <p14:tracePt t="10692" x="5068888" y="2190750"/>
          <p14:tracePt t="10701" x="5119688" y="2190750"/>
          <p14:tracePt t="10708" x="5145088" y="2190750"/>
          <p14:tracePt t="11236" x="5157788" y="2201863"/>
          <p14:tracePt t="11332" x="5157788" y="2214563"/>
          <p14:tracePt t="11356" x="5157788" y="2227263"/>
          <p14:tracePt t="11364" x="5157788" y="2239963"/>
          <p14:tracePt t="11380" x="5145088" y="2239963"/>
          <p14:tracePt t="11388" x="5106988" y="2239963"/>
          <p14:tracePt t="11396" x="5081588" y="2239963"/>
          <p14:tracePt t="11404" x="5057775" y="2239963"/>
          <p14:tracePt t="11412" x="5032375" y="2239963"/>
          <p14:tracePt t="11420" x="5019675" y="2239963"/>
          <p14:tracePt t="11428" x="4994275" y="2239963"/>
          <p14:tracePt t="11436" x="4981575" y="2239963"/>
          <p14:tracePt t="11444" x="4956175" y="2239963"/>
          <p14:tracePt t="11484" x="4945063" y="2239963"/>
          <p14:tracePt t="11500" x="4932363" y="2239963"/>
          <p14:tracePt t="11508" x="4919663" y="2239963"/>
          <p14:tracePt t="11517" x="4856163" y="2252663"/>
          <p14:tracePt t="11524" x="4856163" y="2265363"/>
          <p14:tracePt t="11533" x="4806950" y="2290763"/>
          <p14:tracePt t="11540" x="4794250" y="2290763"/>
          <p14:tracePt t="11550" x="4768850" y="2303463"/>
          <p14:tracePt t="11556" x="4719638" y="2314575"/>
          <p14:tracePt t="11572" x="4694238" y="2339975"/>
          <p14:tracePt t="11596" x="4681538" y="2339975"/>
          <p14:tracePt t="11772" x="4694238" y="2339975"/>
          <p14:tracePt t="11860" x="4706938" y="2339975"/>
          <p14:tracePt t="11876" x="4719638" y="2339975"/>
          <p14:tracePt t="11892" x="4732338" y="2339975"/>
          <p14:tracePt t="11900" x="4756150" y="2339975"/>
          <p14:tracePt t="11917" x="4781550" y="2339975"/>
          <p14:tracePt t="11924" x="4806950" y="2339975"/>
          <p14:tracePt t="11933" x="4832350" y="2339975"/>
          <p14:tracePt t="11951" x="4868863" y="2339975"/>
          <p14:tracePt t="11956" x="4881563" y="2339975"/>
          <p14:tracePt t="11966" x="4906963" y="2339975"/>
          <p14:tracePt t="11972" x="4932363" y="2339975"/>
          <p14:tracePt t="11980" x="4956175" y="2339975"/>
          <p14:tracePt t="11996" x="4968875" y="2339975"/>
          <p14:tracePt t="12004" x="4981575" y="2339975"/>
          <p14:tracePt t="12012" x="4994275" y="2339975"/>
          <p14:tracePt t="12020" x="5006975" y="2339975"/>
          <p14:tracePt t="12140" x="5006975" y="2352675"/>
          <p14:tracePt t="12165" x="5019675" y="2365375"/>
          <p14:tracePt t="12188" x="5019675" y="2378075"/>
          <p14:tracePt t="12212" x="5019675" y="2390775"/>
          <p14:tracePt t="12228" x="5019675" y="2403475"/>
          <p14:tracePt t="12244" x="5019675" y="2414588"/>
          <p14:tracePt t="12268" x="5019675" y="2427288"/>
          <p14:tracePt t="12276" x="5019675" y="2439988"/>
          <p14:tracePt t="12284" x="5019675" y="2452688"/>
          <p14:tracePt t="12292" x="5019675" y="2465388"/>
          <p14:tracePt t="12300" x="5019675" y="2490788"/>
          <p14:tracePt t="12316" x="5019675" y="2527300"/>
          <p14:tracePt t="12325" x="5019675" y="2540000"/>
          <p14:tracePt t="12333" x="5019675" y="2565400"/>
          <p14:tracePt t="12340" x="5019675" y="2578100"/>
          <p14:tracePt t="12349" x="5019675" y="2603500"/>
          <p14:tracePt t="12356" x="5019675" y="2616200"/>
          <p14:tracePt t="12365" x="5019675" y="2627313"/>
          <p14:tracePt t="12372" x="5019675" y="2640013"/>
          <p14:tracePt t="12382" x="5019675" y="2652713"/>
          <p14:tracePt t="12388" x="5019675" y="2665413"/>
          <p14:tracePt t="12404" x="5019675" y="2678113"/>
          <p14:tracePt t="12820" x="5006975" y="2690813"/>
          <p14:tracePt t="12828" x="4968875" y="2678113"/>
          <p14:tracePt t="12836" x="4945063" y="2665413"/>
          <p14:tracePt t="12844" x="4856163" y="2616200"/>
          <p14:tracePt t="12852" x="4806950" y="2578100"/>
          <p14:tracePt t="12860" x="4719638" y="2540000"/>
          <p14:tracePt t="12868" x="4643438" y="2503488"/>
          <p14:tracePt t="12876" x="4581525" y="2465388"/>
          <p14:tracePt t="12884" x="4518025" y="2439988"/>
          <p14:tracePt t="12892" x="4468813" y="2403475"/>
          <p14:tracePt t="12972" x="4468813" y="2390775"/>
          <p14:tracePt t="12980" x="4494213" y="2390775"/>
          <p14:tracePt t="12988" x="4518025" y="2390775"/>
          <p14:tracePt t="12997" x="4568825" y="2390775"/>
          <p14:tracePt t="13004" x="4619625" y="2390775"/>
          <p14:tracePt t="13012" x="4668838" y="2390775"/>
          <p14:tracePt t="13021" x="4756150" y="2390775"/>
          <p14:tracePt t="13029" x="4819650" y="2390775"/>
          <p14:tracePt t="13036" x="4881563" y="2390775"/>
          <p14:tracePt t="13044" x="4932363" y="2390775"/>
          <p14:tracePt t="13052" x="4968875" y="2390775"/>
          <p14:tracePt t="13060" x="4981575" y="2390775"/>
          <p14:tracePt t="13084" x="5006975" y="2403475"/>
          <p14:tracePt t="13204" x="5006975" y="2414588"/>
          <p14:tracePt t="13212" x="5006975" y="2427288"/>
          <p14:tracePt t="13220" x="5006975" y="2439988"/>
          <p14:tracePt t="13236" x="5006975" y="2465388"/>
          <p14:tracePt t="13244" x="5006975" y="2478088"/>
          <p14:tracePt t="13252" x="5006975" y="2503488"/>
          <p14:tracePt t="13276" x="5006975" y="2516188"/>
          <p14:tracePt t="13285" x="5006975" y="2540000"/>
          <p14:tracePt t="13300" x="5006975" y="2552700"/>
          <p14:tracePt t="13308" x="5006975" y="2590800"/>
          <p14:tracePt t="13324" x="4981575" y="2616200"/>
          <p14:tracePt t="13333" x="4968875" y="2640013"/>
          <p14:tracePt t="13340" x="4968875" y="2665413"/>
          <p14:tracePt t="13348" x="4968875" y="2703513"/>
          <p14:tracePt t="13356" x="4956175" y="2728913"/>
          <p14:tracePt t="13364" x="4945063" y="2752725"/>
          <p14:tracePt t="13372" x="4932363" y="2765425"/>
          <p14:tracePt t="13381" x="4919663" y="2790825"/>
          <p14:tracePt t="13388" x="4919663" y="2803525"/>
          <p14:tracePt t="13397" x="4906963" y="2816225"/>
          <p14:tracePt t="13404" x="4906963" y="2852738"/>
          <p14:tracePt t="13414" x="4894263" y="2852738"/>
          <p14:tracePt t="13580" x="4894263" y="2865438"/>
          <p14:tracePt t="13588" x="4881563" y="2865438"/>
          <p14:tracePt t="13597" x="4843463" y="2878138"/>
          <p14:tracePt t="13604" x="4843463" y="2890838"/>
          <p14:tracePt t="13614" x="4832350" y="2890838"/>
          <p14:tracePt t="13620" x="4819650" y="2890838"/>
          <p14:tracePt t="13628" x="4806950" y="2890838"/>
          <p14:tracePt t="13652" x="4794250" y="2890838"/>
          <p14:tracePt t="13748" x="4781550" y="2890838"/>
          <p14:tracePt t="13756" x="4781550" y="2865438"/>
          <p14:tracePt t="13764" x="4781550" y="2840038"/>
          <p14:tracePt t="13772" x="4781550" y="2803525"/>
          <p14:tracePt t="13780" x="4794250" y="2765425"/>
          <p14:tracePt t="13788" x="4832350" y="2690813"/>
          <p14:tracePt t="13797" x="4832350" y="2640013"/>
          <p14:tracePt t="13804" x="4843463" y="2603500"/>
          <p14:tracePt t="13814" x="4881563" y="2540000"/>
          <p14:tracePt t="13820" x="4906963" y="2516188"/>
          <p14:tracePt t="13828" x="4932363" y="2478088"/>
          <p14:tracePt t="13836" x="4945063" y="2452688"/>
          <p14:tracePt t="13852" x="4956175" y="2427288"/>
          <p14:tracePt t="13868" x="4968875" y="2427288"/>
          <p14:tracePt t="13956" x="4981575" y="2403475"/>
          <p14:tracePt t="13964" x="5019675" y="2403475"/>
          <p14:tracePt t="13972" x="5045075" y="2403475"/>
          <p14:tracePt t="13980" x="5094288" y="2403475"/>
          <p14:tracePt t="13988" x="5157788" y="2403475"/>
          <p14:tracePt t="13996" x="5219700" y="2403475"/>
          <p14:tracePt t="14004" x="5307013" y="2403475"/>
          <p14:tracePt t="14013" x="5407025" y="2403475"/>
          <p14:tracePt t="14020" x="5495925" y="2403475"/>
          <p14:tracePt t="14030" x="5607050" y="2403475"/>
          <p14:tracePt t="14036" x="5695950" y="2403475"/>
          <p14:tracePt t="14044" x="5808663" y="2403475"/>
          <p14:tracePt t="14052" x="5883275" y="2414588"/>
          <p14:tracePt t="14060" x="5945188" y="2414588"/>
          <p14:tracePt t="14068" x="5995988" y="2427288"/>
          <p14:tracePt t="14076" x="6057900" y="2452688"/>
          <p14:tracePt t="14085" x="6108700" y="2478088"/>
          <p14:tracePt t="14092" x="6146800" y="2478088"/>
          <p14:tracePt t="14101" x="6170613" y="2503488"/>
          <p14:tracePt t="14108" x="6170613" y="2516188"/>
          <p14:tracePt t="14117" x="6183313" y="2516188"/>
          <p14:tracePt t="14133" x="6183313" y="2540000"/>
          <p14:tracePt t="14141" x="6183313" y="2552700"/>
          <p14:tracePt t="14156" x="6196013" y="2578100"/>
          <p14:tracePt t="14165" x="6196013" y="2627313"/>
          <p14:tracePt t="14173" x="6196013" y="2665413"/>
          <p14:tracePt t="14181" x="6196013" y="2703513"/>
          <p14:tracePt t="14188" x="6196013" y="2740025"/>
          <p14:tracePt t="14197" x="6208713" y="2790825"/>
          <p14:tracePt t="14204" x="6208713" y="2828925"/>
          <p14:tracePt t="14213" x="6221413" y="2878138"/>
          <p14:tracePt t="14220" x="6221413" y="2890838"/>
          <p14:tracePt t="14229" x="6221413" y="2916238"/>
          <p14:tracePt t="14236" x="6221413" y="2928938"/>
          <p14:tracePt t="14252" x="6221413" y="2941638"/>
          <p14:tracePt t="14260" x="6221413" y="2952750"/>
          <p14:tracePt t="14268" x="6221413" y="2965450"/>
          <p14:tracePt t="14276" x="6221413" y="2978150"/>
          <p14:tracePt t="14284" x="6196013" y="3003550"/>
          <p14:tracePt t="14292" x="6121400" y="3003550"/>
          <p14:tracePt t="14301" x="6034088" y="3016250"/>
          <p14:tracePt t="14308" x="5921375" y="3016250"/>
          <p14:tracePt t="14316" x="5808663" y="3016250"/>
          <p14:tracePt t="14324" x="5670550" y="3016250"/>
          <p14:tracePt t="14332" x="5557838" y="3016250"/>
          <p14:tracePt t="14341" x="5432425" y="3016250"/>
          <p14:tracePt t="14348" x="5319713" y="3016250"/>
          <p14:tracePt t="14356" x="5207000" y="3016250"/>
          <p14:tracePt t="14365" x="5081588" y="3003550"/>
          <p14:tracePt t="14372" x="4994275" y="2990850"/>
          <p14:tracePt t="14381" x="4894263" y="2990850"/>
          <p14:tracePt t="14388" x="4832350" y="2978150"/>
          <p14:tracePt t="14396" x="4756150" y="2941638"/>
          <p14:tracePt t="14404" x="4732338" y="2916238"/>
          <p14:tracePt t="14413" x="4706938" y="2890838"/>
          <p14:tracePt t="14420" x="4694238" y="2840038"/>
          <p14:tracePt t="14429" x="4668838" y="2765425"/>
          <p14:tracePt t="14436" x="4668838" y="2716213"/>
          <p14:tracePt t="14445" x="4668838" y="2665413"/>
          <p14:tracePt t="14452" x="4668838" y="2627313"/>
          <p14:tracePt t="14461" x="4668838" y="2590800"/>
          <p14:tracePt t="14469" x="4668838" y="2565400"/>
          <p14:tracePt t="14477" x="4668838" y="2527300"/>
          <p14:tracePt t="14485" x="4681538" y="2516188"/>
          <p14:tracePt t="14500" x="4694238" y="2490788"/>
          <p14:tracePt t="14508" x="4706938" y="2490788"/>
          <p14:tracePt t="14516" x="4732338" y="2478088"/>
          <p14:tracePt t="14524" x="4756150" y="2465388"/>
          <p14:tracePt t="14532" x="4806950" y="2452688"/>
          <p14:tracePt t="14540" x="4843463" y="2452688"/>
          <p14:tracePt t="14548" x="4906963" y="2452688"/>
          <p14:tracePt t="14556" x="4956175" y="2439988"/>
          <p14:tracePt t="14564" x="5032375" y="2427288"/>
          <p14:tracePt t="14572" x="5068888" y="2427288"/>
          <p14:tracePt t="14581" x="5119688" y="2427288"/>
          <p14:tracePt t="14588" x="5157788" y="2427288"/>
          <p14:tracePt t="14597" x="5170488" y="2427288"/>
          <p14:tracePt t="14604" x="5194300" y="2427288"/>
          <p14:tracePt t="14612" x="5219700" y="2427288"/>
          <p14:tracePt t="14620" x="5245100" y="2427288"/>
          <p14:tracePt t="14629" x="5270500" y="2439988"/>
          <p14:tracePt t="14636" x="5294313" y="2465388"/>
          <p14:tracePt t="14646" x="5319713" y="2478088"/>
          <p14:tracePt t="14652" x="5332413" y="2490788"/>
          <p14:tracePt t="14660" x="5357813" y="2516188"/>
          <p14:tracePt t="14668" x="5357813" y="2540000"/>
          <p14:tracePt t="14676" x="5357813" y="2552700"/>
          <p14:tracePt t="14684" x="5357813" y="2578100"/>
          <p14:tracePt t="14692" x="5357813" y="2603500"/>
          <p14:tracePt t="14700" x="5357813" y="2616200"/>
          <p14:tracePt t="14708" x="5357813" y="2640013"/>
          <p14:tracePt t="14716" x="5357813" y="2665413"/>
          <p14:tracePt t="14724" x="5345113" y="2690813"/>
          <p14:tracePt t="14732" x="5345113" y="2703513"/>
          <p14:tracePt t="14740" x="5319713" y="2728913"/>
          <p14:tracePt t="14748" x="5307013" y="2752725"/>
          <p14:tracePt t="14756" x="5270500" y="2752725"/>
          <p14:tracePt t="14764" x="5232400" y="2765425"/>
          <p14:tracePt t="14772" x="5207000" y="2765425"/>
          <p14:tracePt t="14781" x="5157788" y="2765425"/>
          <p14:tracePt t="14788" x="5106988" y="2778125"/>
          <p14:tracePt t="14797" x="5081588" y="2790825"/>
          <p14:tracePt t="14804" x="5006975" y="2790825"/>
          <p14:tracePt t="14813" x="4919663" y="2790825"/>
          <p14:tracePt t="14820" x="4819650" y="2790825"/>
          <p14:tracePt t="14829" x="4694238" y="2790825"/>
          <p14:tracePt t="14836" x="4594225" y="2790825"/>
          <p14:tracePt t="14846" x="4468813" y="2790825"/>
          <p14:tracePt t="14852" x="4343400" y="2790825"/>
          <p14:tracePt t="14860" x="4230688" y="2790825"/>
          <p14:tracePt t="14868" x="4081463" y="2790825"/>
          <p14:tracePt t="14877" x="3968750" y="2803525"/>
          <p14:tracePt t="14884" x="3817938" y="2803525"/>
          <p14:tracePt t="14892" x="3679825" y="2803525"/>
          <p14:tracePt t="14900" x="3554413" y="2803525"/>
          <p14:tracePt t="14908" x="3441700" y="2816225"/>
          <p14:tracePt t="14916" x="3341688" y="2828925"/>
          <p14:tracePt t="14925" x="3228975" y="2852738"/>
          <p14:tracePt t="14932" x="3103563" y="2852738"/>
          <p14:tracePt t="14940" x="3028950" y="2852738"/>
          <p14:tracePt t="14964" x="2803525" y="2865438"/>
          <p14:tracePt t="14972" x="2728913" y="2878138"/>
          <p14:tracePt t="14980" x="2641600" y="2890838"/>
          <p14:tracePt t="14988" x="2554288" y="2916238"/>
          <p14:tracePt t="14997" x="2441575" y="2928938"/>
          <p14:tracePt t="15004" x="2352675" y="2928938"/>
          <p14:tracePt t="15012" x="2278063" y="2928938"/>
          <p14:tracePt t="15020" x="2190750" y="2928938"/>
          <p14:tracePt t="15029" x="2116138" y="2928938"/>
          <p14:tracePt t="15037" x="2039938" y="2928938"/>
          <p14:tracePt t="15045" x="1952625" y="2928938"/>
          <p14:tracePt t="15052" x="1865313" y="2928938"/>
          <p14:tracePt t="15062" x="1765300" y="2928938"/>
          <p14:tracePt t="15068" x="1652588" y="2928938"/>
          <p14:tracePt t="15076" x="1565275" y="2928938"/>
          <p14:tracePt t="15084" x="1465263" y="2928938"/>
          <p14:tracePt t="15092" x="1401763" y="2928938"/>
          <p14:tracePt t="15100" x="1327150" y="2928938"/>
          <p14:tracePt t="15108" x="1252538" y="2928938"/>
          <p14:tracePt t="15116" x="1189038" y="2928938"/>
          <p14:tracePt t="15124" x="1139825" y="2928938"/>
          <p14:tracePt t="15132" x="1114425" y="2928938"/>
          <p14:tracePt t="15140" x="1089025" y="2928938"/>
          <p14:tracePt t="15148" x="1076325" y="2928938"/>
          <p14:tracePt t="15197" x="1076325" y="2903538"/>
          <p14:tracePt t="15204" x="1076325" y="2890838"/>
          <p14:tracePt t="15212" x="1076325" y="2865438"/>
          <p14:tracePt t="15220" x="1076325" y="2840038"/>
          <p14:tracePt t="15228" x="1089025" y="2828925"/>
          <p14:tracePt t="15236" x="1101725" y="2803525"/>
          <p14:tracePt t="15245" x="1101725" y="2790825"/>
          <p14:tracePt t="15252" x="1114425" y="2765425"/>
          <p14:tracePt t="15262" x="1127125" y="2752725"/>
          <p14:tracePt t="15268" x="1139825" y="2740025"/>
          <p14:tracePt t="15276" x="1150938" y="2728913"/>
          <p14:tracePt t="15284" x="1163638" y="2703513"/>
          <p14:tracePt t="15292" x="1189038" y="2678113"/>
          <p14:tracePt t="15300" x="1201738" y="2665413"/>
          <p14:tracePt t="15308" x="1227138" y="2627313"/>
          <p14:tracePt t="15316" x="1239838" y="2627313"/>
          <p14:tracePt t="15324" x="1263650" y="2590800"/>
          <p14:tracePt t="15332" x="1276350" y="2578100"/>
          <p14:tracePt t="15340" x="1289050" y="2552700"/>
          <p14:tracePt t="15348" x="1301750" y="2540000"/>
          <p14:tracePt t="15356" x="1301750" y="2527300"/>
          <p14:tracePt t="15365" x="1314450" y="2527300"/>
          <p14:tracePt t="15372" x="1327150" y="2503488"/>
          <p14:tracePt t="15388" x="1339850" y="2503488"/>
          <p14:tracePt t="15412" x="1352550" y="2490788"/>
          <p14:tracePt t="15445" x="1376363" y="2490788"/>
          <p14:tracePt t="15461" x="1414463" y="2490788"/>
          <p14:tracePt t="15468" x="1452563" y="2490788"/>
          <p14:tracePt t="15476" x="1476375" y="2465388"/>
          <p14:tracePt t="15484" x="1527175" y="2465388"/>
          <p14:tracePt t="15492" x="1601788" y="2465388"/>
          <p14:tracePt t="15500" x="1677988" y="2465388"/>
          <p14:tracePt t="15508" x="1752600" y="2465388"/>
          <p14:tracePt t="15516" x="1865313" y="2465388"/>
          <p14:tracePt t="15524" x="1965325" y="2465388"/>
          <p14:tracePt t="15532" x="2090738" y="2465388"/>
          <p14:tracePt t="15540" x="2203450" y="2465388"/>
          <p14:tracePt t="15548" x="2328863" y="2465388"/>
          <p14:tracePt t="15556" x="2441575" y="2465388"/>
          <p14:tracePt t="15564" x="2516188" y="2465388"/>
          <p14:tracePt t="15572" x="2590800" y="2465388"/>
          <p14:tracePt t="15580" x="2628900" y="2465388"/>
          <p14:tracePt t="15588" x="2654300" y="2465388"/>
          <p14:tracePt t="15604" x="2667000" y="2465388"/>
          <p14:tracePt t="15645" x="2690813" y="2465388"/>
          <p14:tracePt t="15652" x="2703513" y="2465388"/>
          <p14:tracePt t="15661" x="2728913" y="2465388"/>
          <p14:tracePt t="15669" x="2754313" y="2465388"/>
          <p14:tracePt t="15678" x="2790825" y="2465388"/>
          <p14:tracePt t="15684" x="2854325" y="2465388"/>
          <p14:tracePt t="15693" x="2954338" y="2465388"/>
          <p14:tracePt t="15700" x="3054350" y="2465388"/>
          <p14:tracePt t="15708" x="3179763" y="2465388"/>
          <p14:tracePt t="15716" x="3305175" y="2465388"/>
          <p14:tracePt t="15724" x="3454400" y="2465388"/>
          <p14:tracePt t="15732" x="3579813" y="2465388"/>
          <p14:tracePt t="15740" x="3692525" y="2465388"/>
          <p14:tracePt t="15748" x="3805238" y="2465388"/>
          <p14:tracePt t="15756" x="3892550" y="2465388"/>
          <p14:tracePt t="15764" x="3943350" y="2465388"/>
          <p14:tracePt t="15772" x="3968750" y="2465388"/>
          <p14:tracePt t="15804" x="3992563" y="2465388"/>
          <p14:tracePt t="15820" x="3956050" y="2478088"/>
          <p14:tracePt t="15829" x="3892550" y="2490788"/>
          <p14:tracePt t="15836" x="3767138" y="2516188"/>
          <p14:tracePt t="15844" x="3643313" y="2527300"/>
          <p14:tracePt t="15852" x="3467100" y="2552700"/>
          <p14:tracePt t="15861" x="3254375" y="2578100"/>
          <p14:tracePt t="15868" x="2979738" y="2578100"/>
          <p14:tracePt t="15878" x="2803525" y="2578100"/>
          <p14:tracePt t="15884" x="2603500" y="2578100"/>
          <p14:tracePt t="15893" x="2428875" y="2578100"/>
          <p14:tracePt t="15900" x="2303463" y="2578100"/>
          <p14:tracePt t="15909" x="2190750" y="2578100"/>
          <p14:tracePt t="15916" x="2078038" y="2590800"/>
          <p14:tracePt t="15924" x="2014538" y="2603500"/>
          <p14:tracePt t="15932" x="1965325" y="2603500"/>
          <p14:tracePt t="15940" x="1927225" y="2616200"/>
          <p14:tracePt t="15962" x="1914525" y="2640013"/>
          <p14:tracePt t="15964" x="1903413" y="2640013"/>
          <p14:tracePt t="15980" x="1903413" y="2652713"/>
          <p14:tracePt t="15996" x="1890713" y="2665413"/>
          <p14:tracePt t="16004" x="1878013" y="2678113"/>
          <p14:tracePt t="16045" x="1852613" y="2678113"/>
          <p14:tracePt t="16068" x="1839913" y="2690813"/>
          <p14:tracePt t="16148" x="1827213" y="2690813"/>
          <p14:tracePt t="16156" x="1801813" y="2690813"/>
          <p14:tracePt t="16164" x="1752600" y="2690813"/>
          <p14:tracePt t="16172" x="1701800" y="2690813"/>
          <p14:tracePt t="16180" x="1652588" y="2703513"/>
          <p14:tracePt t="16188" x="1614488" y="2703513"/>
          <p14:tracePt t="16196" x="1589088" y="2703513"/>
          <p14:tracePt t="16204" x="1552575" y="2703513"/>
          <p14:tracePt t="16212" x="1527175" y="2703513"/>
          <p14:tracePt t="16220" x="1501775" y="2716213"/>
          <p14:tracePt t="16492" x="1514475" y="2716213"/>
          <p14:tracePt t="16500" x="1527175" y="2716213"/>
          <p14:tracePt t="16509" x="1552575" y="2716213"/>
          <p14:tracePt t="16525" x="1577975" y="2716213"/>
          <p14:tracePt t="16532" x="1589088" y="2716213"/>
          <p14:tracePt t="16540" x="1614488" y="2716213"/>
          <p14:tracePt t="16548" x="1639888" y="2716213"/>
          <p14:tracePt t="16556" x="1665288" y="2716213"/>
          <p14:tracePt t="16564" x="1701800" y="2716213"/>
          <p14:tracePt t="16572" x="1714500" y="2716213"/>
          <p14:tracePt t="16580" x="1752600" y="2716213"/>
          <p14:tracePt t="16588" x="1790700" y="2716213"/>
          <p14:tracePt t="16596" x="1801813" y="2716213"/>
          <p14:tracePt t="16604" x="1827213" y="2716213"/>
          <p14:tracePt t="16613" x="1865313" y="2716213"/>
          <p14:tracePt t="16620" x="1903413" y="2716213"/>
          <p14:tracePt t="16628" x="1939925" y="2716213"/>
          <p14:tracePt t="16636" x="1978025" y="2716213"/>
          <p14:tracePt t="16645" x="2003425" y="2716213"/>
          <p14:tracePt t="16652" x="2052638" y="2716213"/>
          <p14:tracePt t="16661" x="2103438" y="2716213"/>
          <p14:tracePt t="16668" x="2139950" y="2716213"/>
          <p14:tracePt t="16677" x="2190750" y="2716213"/>
          <p14:tracePt t="16684" x="2239963" y="2716213"/>
          <p14:tracePt t="16694" x="2278063" y="2716213"/>
          <p14:tracePt t="16700" x="2328863" y="2716213"/>
          <p14:tracePt t="16708" x="2365375" y="2716213"/>
          <p14:tracePt t="16716" x="2390775" y="2716213"/>
          <p14:tracePt t="16724" x="2441575" y="2716213"/>
          <p14:tracePt t="16733" x="2478088" y="2716213"/>
          <p14:tracePt t="16740" x="2528888" y="2716213"/>
          <p14:tracePt t="16748" x="2578100" y="2716213"/>
          <p14:tracePt t="16756" x="2628900" y="2716213"/>
          <p14:tracePt t="16764" x="2678113" y="2716213"/>
          <p14:tracePt t="16772" x="2728913" y="2716213"/>
          <p14:tracePt t="16780" x="2803525" y="2716213"/>
          <p14:tracePt t="16788" x="2854325" y="2716213"/>
          <p14:tracePt t="16796" x="2903538" y="2716213"/>
          <p14:tracePt t="16805" x="2954338" y="2716213"/>
          <p14:tracePt t="16812" x="3003550" y="2716213"/>
          <p14:tracePt t="16820" x="3041650" y="2716213"/>
          <p14:tracePt t="16828" x="3092450" y="2716213"/>
          <p14:tracePt t="16836" x="3128963" y="2716213"/>
          <p14:tracePt t="16844" x="3179763" y="2716213"/>
          <p14:tracePt t="16852" x="3216275" y="2716213"/>
          <p14:tracePt t="16860" x="3267075" y="2716213"/>
          <p14:tracePt t="16868" x="3341688" y="2716213"/>
          <p14:tracePt t="16876" x="3392488" y="2716213"/>
          <p14:tracePt t="16884" x="3454400" y="2716213"/>
          <p14:tracePt t="16893" x="3530600" y="2716213"/>
          <p14:tracePt t="16900" x="3567113" y="2716213"/>
          <p14:tracePt t="16910" x="3630613" y="2716213"/>
          <p14:tracePt t="16916" x="3654425" y="2716213"/>
          <p14:tracePt t="16924" x="3692525" y="2716213"/>
          <p14:tracePt t="16940" x="3705225" y="2716213"/>
          <p14:tracePt t="17301" x="3756025" y="2716213"/>
          <p14:tracePt t="17309" x="3792538" y="2716213"/>
          <p14:tracePt t="17316" x="3830638" y="2716213"/>
          <p14:tracePt t="17324" x="3867150" y="2716213"/>
          <p14:tracePt t="17332" x="3905250" y="2716213"/>
          <p14:tracePt t="17340" x="3956050" y="2716213"/>
          <p14:tracePt t="17348" x="3992563" y="2728913"/>
          <p14:tracePt t="17356" x="4017963" y="2728913"/>
          <p14:tracePt t="17364" x="4030663" y="2728913"/>
          <p14:tracePt t="17372" x="4056063" y="2728913"/>
          <p14:tracePt t="17484" x="4068763" y="2728913"/>
          <p14:tracePt t="17493" x="4081463" y="2728913"/>
          <p14:tracePt t="17500" x="4105275" y="2740025"/>
          <p14:tracePt t="17509" x="4117975" y="2740025"/>
          <p14:tracePt t="17516" x="4143375" y="2752725"/>
          <p14:tracePt t="17526" x="4168775" y="2752725"/>
          <p14:tracePt t="17532" x="4217988" y="2778125"/>
          <p14:tracePt t="17541" x="4243388" y="2778125"/>
          <p14:tracePt t="17548" x="4318000" y="2816225"/>
          <p14:tracePt t="17557" x="4343400" y="2828925"/>
          <p14:tracePt t="17564" x="4394200" y="2865438"/>
          <p14:tracePt t="17572" x="4443413" y="2890838"/>
          <p14:tracePt t="17580" x="4494213" y="2928938"/>
          <p14:tracePt t="17588" x="4518025" y="2952750"/>
          <p14:tracePt t="17596" x="4556125" y="2990850"/>
          <p14:tracePt t="17604" x="4581525" y="3016250"/>
          <p14:tracePt t="17612" x="4630738" y="3078163"/>
          <p14:tracePt t="17620" x="4643438" y="3103563"/>
          <p14:tracePt t="17628" x="4656138" y="3141663"/>
          <p14:tracePt t="17636" x="4668838" y="3178175"/>
          <p14:tracePt t="17644" x="4668838" y="3203575"/>
          <p14:tracePt t="17653" x="4668838" y="3241675"/>
          <p14:tracePt t="17660" x="4668838" y="3278188"/>
          <p14:tracePt t="17668" x="4668838" y="3316288"/>
          <p14:tracePt t="17676" x="4668838" y="3354388"/>
          <p14:tracePt t="17684" x="4668838" y="3378200"/>
          <p14:tracePt t="17692" x="4668838" y="3416300"/>
          <p14:tracePt t="17700" x="4668838" y="3454400"/>
          <p14:tracePt t="17709" x="4668838" y="3467100"/>
          <p14:tracePt t="17716" x="4656138" y="3490913"/>
          <p14:tracePt t="17725" x="4643438" y="3503613"/>
          <p14:tracePt t="17732" x="4630738" y="3529013"/>
          <p14:tracePt t="17741" x="4594225" y="3567113"/>
          <p14:tracePt t="17748" x="4581525" y="3590925"/>
          <p14:tracePt t="17757" x="4543425" y="3616325"/>
          <p14:tracePt t="17764" x="4481513" y="3654425"/>
          <p14:tracePt t="17772" x="4406900" y="3679825"/>
          <p14:tracePt t="17780" x="4343400" y="3703638"/>
          <p14:tracePt t="17788" x="4243388" y="3716338"/>
          <p14:tracePt t="17796" x="4192588" y="3729038"/>
          <p14:tracePt t="17804" x="4117975" y="3741738"/>
          <p14:tracePt t="17812" x="4043363" y="3741738"/>
          <p14:tracePt t="17820" x="3979863" y="3767138"/>
          <p14:tracePt t="17828" x="3892550" y="3767138"/>
          <p14:tracePt t="17836" x="3792538" y="3779838"/>
          <p14:tracePt t="17845" x="3692525" y="3779838"/>
          <p14:tracePt t="17852" x="3579813" y="3779838"/>
          <p14:tracePt t="17860" x="3492500" y="3779838"/>
          <p14:tracePt t="17868" x="3379788" y="3779838"/>
          <p14:tracePt t="17876" x="3279775" y="3779838"/>
          <p14:tracePt t="17884" x="3192463" y="3779838"/>
          <p14:tracePt t="17893" x="3092450" y="3779838"/>
          <p14:tracePt t="17900" x="3028950" y="3779838"/>
          <p14:tracePt t="17909" x="2941638" y="3767138"/>
          <p14:tracePt t="17916" x="2854325" y="3754438"/>
          <p14:tracePt t="17926" x="2816225" y="3754438"/>
          <p14:tracePt t="17932" x="2778125" y="3741738"/>
          <p14:tracePt t="17942" x="2741613" y="3716338"/>
          <p14:tracePt t="17948" x="2728913" y="3716338"/>
          <p14:tracePt t="17961" x="2703513" y="3716338"/>
          <p14:tracePt t="17964" x="2690813" y="3703638"/>
          <p14:tracePt t="17972" x="2667000" y="3703638"/>
          <p14:tracePt t="18012" x="2654300" y="3692525"/>
          <p14:tracePt t="18020" x="2654300" y="3679825"/>
          <p14:tracePt t="18028" x="2654300" y="3667125"/>
          <p14:tracePt t="18052" x="2641600" y="3654425"/>
          <p14:tracePt t="18068" x="2641600" y="3641725"/>
          <p14:tracePt t="18076" x="2628900" y="3629025"/>
          <p14:tracePt t="18093" x="2603500" y="3603625"/>
          <p14:tracePt t="18100" x="2603500" y="3590925"/>
          <p14:tracePt t="18108" x="2565400" y="3554413"/>
          <p14:tracePt t="18116" x="2528888" y="3529013"/>
          <p14:tracePt t="18125" x="2490788" y="3490913"/>
          <p14:tracePt t="18132" x="2428875" y="3479800"/>
          <p14:tracePt t="18142" x="2352675" y="3403600"/>
          <p14:tracePt t="18148" x="2290763" y="3378200"/>
          <p14:tracePt t="18156" x="2228850" y="3354388"/>
          <p14:tracePt t="18164" x="2165350" y="3328988"/>
          <p14:tracePt t="18172" x="2090738" y="3303588"/>
          <p14:tracePt t="18180" x="2027238" y="3290888"/>
          <p14:tracePt t="18188" x="1952625" y="3290888"/>
          <p14:tracePt t="18196" x="1890713" y="3267075"/>
          <p14:tracePt t="18204" x="1801813" y="3254375"/>
          <p14:tracePt t="18212" x="1752600" y="3254375"/>
          <p14:tracePt t="18220" x="1689100" y="3241675"/>
          <p14:tracePt t="18228" x="1665288" y="3241675"/>
          <p14:tracePt t="18236" x="1652588" y="3241675"/>
          <p14:tracePt t="18244" x="1627188" y="3241675"/>
          <p14:tracePt t="18333" x="1614488" y="3241675"/>
          <p14:tracePt t="18341" x="1589088" y="3241675"/>
          <p14:tracePt t="18348" x="1577975" y="3241675"/>
          <p14:tracePt t="18356" x="1552575" y="3241675"/>
          <p14:tracePt t="18364" x="1539875" y="3241675"/>
          <p14:tracePt t="18380" x="1527175" y="3241675"/>
          <p14:tracePt t="18389" x="1514475" y="3241675"/>
          <p14:tracePt t="18404" x="1501775" y="3241675"/>
          <p14:tracePt t="18420" x="1489075" y="3241675"/>
          <p14:tracePt t="18436" x="1476375" y="3241675"/>
          <p14:tracePt t="18444" x="1465263" y="3254375"/>
          <p14:tracePt t="18460" x="1452563" y="3267075"/>
          <p14:tracePt t="18476" x="1452563" y="3278188"/>
          <p14:tracePt t="18484" x="1452563" y="3290888"/>
          <p14:tracePt t="18580" x="1414463" y="3216275"/>
          <p14:tracePt t="18588" x="1389063" y="3078163"/>
          <p14:tracePt t="18596" x="1314450" y="2878138"/>
          <p14:tracePt t="18604" x="1239838" y="2640013"/>
          <p14:tracePt t="18612" x="1189038" y="2503488"/>
          <p14:tracePt t="18620" x="1063625" y="2265363"/>
          <p14:tracePt t="18628" x="889000" y="2001838"/>
          <p14:tracePt t="18636" x="701675" y="1727200"/>
          <p14:tracePt t="18644" x="463550" y="1414463"/>
          <p14:tracePt t="18652" x="263525" y="1101725"/>
          <p14:tracePt t="18660" x="25400" y="850900"/>
          <p14:tracePt t="19645" x="50800" y="2603500"/>
          <p14:tracePt t="19653" x="61913" y="2616200"/>
          <p14:tracePt t="19661" x="87313" y="2640013"/>
          <p14:tracePt t="19670" x="112713" y="2640013"/>
          <p14:tracePt t="19677" x="163513" y="2652713"/>
          <p14:tracePt t="19686" x="187325" y="2652713"/>
          <p14:tracePt t="19692" x="250825" y="2690813"/>
          <p14:tracePt t="19701" x="325438" y="2703513"/>
          <p14:tracePt t="19709" x="412750" y="2740025"/>
          <p14:tracePt t="19717" x="500063" y="2778125"/>
          <p14:tracePt t="19725" x="576263" y="2803525"/>
          <p14:tracePt t="19733" x="650875" y="2852738"/>
          <p14:tracePt t="19741" x="763588" y="2903538"/>
          <p14:tracePt t="19748" x="850900" y="2941638"/>
          <p14:tracePt t="19757" x="963613" y="2990850"/>
          <p14:tracePt t="19765" x="1089025" y="3041650"/>
          <p14:tracePt t="19773" x="1214438" y="3090863"/>
          <p14:tracePt t="19780" x="1301750" y="3116263"/>
          <p14:tracePt t="19789" x="1427163" y="3178175"/>
          <p14:tracePt t="19797" x="1514475" y="3216275"/>
          <p14:tracePt t="19805" x="1565275" y="3228975"/>
          <p14:tracePt t="19813" x="1639888" y="3241675"/>
          <p14:tracePt t="19821" x="1665288" y="3241675"/>
          <p14:tracePt t="19829" x="1701800" y="3267075"/>
          <p14:tracePt t="19837" x="1727200" y="3267075"/>
          <p14:tracePt t="19845" x="1752600" y="3267075"/>
          <p14:tracePt t="19972" x="1765300" y="3267075"/>
          <p14:tracePt t="19989" x="1765300" y="3254375"/>
          <p14:tracePt t="19997" x="1765300" y="3241675"/>
          <p14:tracePt t="20005" x="1765300" y="3228975"/>
          <p14:tracePt t="20012" x="1765300" y="3216275"/>
          <p14:tracePt t="20021" x="1765300" y="3190875"/>
          <p14:tracePt t="20028" x="1765300" y="3165475"/>
          <p14:tracePt t="20053" x="1765300" y="3141663"/>
          <p14:tracePt t="20061" x="1752600" y="3141663"/>
          <p14:tracePt t="20140" x="1739900" y="3141663"/>
          <p14:tracePt t="20149" x="1701800" y="3165475"/>
          <p14:tracePt t="20157" x="1701800" y="3203575"/>
          <p14:tracePt t="20165" x="1689100" y="3254375"/>
          <p14:tracePt t="20173" x="1652588" y="3316288"/>
          <p14:tracePt t="20181" x="1652588" y="3367088"/>
          <p14:tracePt t="20189" x="1652588" y="3429000"/>
          <p14:tracePt t="20196" x="1639888" y="3467100"/>
          <p14:tracePt t="20204" x="1639888" y="3529013"/>
          <p14:tracePt t="20212" x="1639888" y="3579813"/>
          <p14:tracePt t="20220" x="1639888" y="3616325"/>
          <p14:tracePt t="20228" x="1639888" y="3641725"/>
          <p14:tracePt t="20237" x="1639888" y="3667125"/>
          <p14:tracePt t="20244" x="1639888" y="3679825"/>
          <p14:tracePt t="20261" x="1639888" y="3692525"/>
          <p14:tracePt t="20293" x="1639888" y="3703638"/>
          <p14:tracePt t="20318" x="1639888" y="3729038"/>
          <p14:tracePt t="20492" x="1639888" y="3716338"/>
          <p14:tracePt t="20501" x="1639888" y="3703638"/>
          <p14:tracePt t="20509" x="1639888" y="3679825"/>
          <p14:tracePt t="20518" x="1639888" y="3667125"/>
          <p14:tracePt t="20525" x="1639888" y="3641725"/>
          <p14:tracePt t="20533" x="1652588" y="3616325"/>
          <p14:tracePt t="20540" x="1665288" y="3603625"/>
          <p14:tracePt t="20549" x="1677988" y="3579813"/>
          <p14:tracePt t="20557" x="1689100" y="3567113"/>
          <p14:tracePt t="20565" x="1714500" y="3541713"/>
          <p14:tracePt t="20573" x="1739900" y="3541713"/>
          <p14:tracePt t="20581" x="1790700" y="3529013"/>
          <p14:tracePt t="20589" x="1801813" y="3529013"/>
          <p14:tracePt t="20597" x="1839913" y="3529013"/>
          <p14:tracePt t="20605" x="1878013" y="3529013"/>
          <p14:tracePt t="20613" x="1927225" y="3529013"/>
          <p14:tracePt t="20620" x="1939925" y="3529013"/>
          <p14:tracePt t="20629" x="1952625" y="3529013"/>
          <p14:tracePt t="20645" x="1965325" y="3529013"/>
          <p14:tracePt t="20877" x="1939925" y="3529013"/>
          <p14:tracePt t="20885" x="1927225" y="3516313"/>
          <p14:tracePt t="20902" x="1914525" y="3516313"/>
          <p14:tracePt t="21084" x="1939925" y="3516313"/>
          <p14:tracePt t="21093" x="1978025" y="3516313"/>
          <p14:tracePt t="21101" x="2003425" y="3516313"/>
          <p14:tracePt t="21117" x="2027238" y="3516313"/>
          <p14:tracePt t="21309" x="2052638" y="3516313"/>
          <p14:tracePt t="21324" x="2065338" y="3516313"/>
          <p14:tracePt t="21334" x="2078038" y="3516313"/>
          <p14:tracePt t="21349" x="2090738" y="3516313"/>
          <p14:tracePt t="21381" x="2103438" y="3516313"/>
          <p14:tracePt t="21388" x="2116138" y="3516313"/>
          <p14:tracePt t="21396" x="2127250" y="3516313"/>
          <p14:tracePt t="21404" x="2139950" y="3516313"/>
          <p14:tracePt t="21413" x="2165350" y="3516313"/>
          <p14:tracePt t="21420" x="2178050" y="3516313"/>
          <p14:tracePt t="21429" x="2203450" y="3516313"/>
          <p14:tracePt t="21436" x="2216150" y="3516313"/>
          <p14:tracePt t="21444" x="2239963" y="3529013"/>
          <p14:tracePt t="21453" x="2252663" y="3529013"/>
          <p14:tracePt t="21468" x="2265363" y="3529013"/>
          <p14:tracePt t="21477" x="2278063" y="3541713"/>
          <p14:tracePt t="21485" x="2290763" y="3541713"/>
          <p14:tracePt t="21509" x="2303463" y="3541713"/>
          <p14:tracePt t="21517" x="2328863" y="3541713"/>
          <p14:tracePt t="21524" x="2352675" y="3541713"/>
          <p14:tracePt t="21534" x="2378075" y="3541713"/>
          <p14:tracePt t="21541" x="2416175" y="3541713"/>
          <p14:tracePt t="21551" x="2428875" y="3541713"/>
          <p14:tracePt t="21557" x="2465388" y="3541713"/>
          <p14:tracePt t="21565" x="2478088" y="3554413"/>
          <p14:tracePt t="21573" x="2503488" y="3554413"/>
          <p14:tracePt t="21581" x="2516188" y="3554413"/>
          <p14:tracePt t="21597" x="2541588" y="3554413"/>
          <p14:tracePt t="21605" x="2554288" y="3567113"/>
          <p14:tracePt t="21621" x="2565400" y="3567113"/>
          <p14:tracePt t="21629" x="2578100" y="3567113"/>
          <p14:tracePt t="21637" x="2603500" y="3567113"/>
          <p14:tracePt t="21645" x="2654300" y="3567113"/>
          <p14:tracePt t="21653" x="2703513" y="3567113"/>
          <p14:tracePt t="21661" x="2790825" y="3567113"/>
          <p14:tracePt t="21669" x="2854325" y="3567113"/>
          <p14:tracePt t="21677" x="2916238" y="3567113"/>
          <p14:tracePt t="21685" x="2992438" y="3567113"/>
          <p14:tracePt t="21693" x="3079750" y="3579813"/>
          <p14:tracePt t="21702" x="3141663" y="3590925"/>
          <p14:tracePt t="21709" x="3205163" y="3603625"/>
          <p14:tracePt t="21717" x="3254375" y="3603625"/>
          <p14:tracePt t="21725" x="3292475" y="3603625"/>
          <p14:tracePt t="21733" x="3328988" y="3629025"/>
          <p14:tracePt t="21741" x="3367088" y="3629025"/>
          <p14:tracePt t="21750" x="3405188" y="3641725"/>
          <p14:tracePt t="21757" x="3441700" y="3641725"/>
          <p14:tracePt t="21765" x="3479800" y="3641725"/>
          <p14:tracePt t="21773" x="3541713" y="3641725"/>
          <p14:tracePt t="21781" x="3579813" y="3654425"/>
          <p14:tracePt t="21789" x="3667125" y="3679825"/>
          <p14:tracePt t="21797" x="3705225" y="3679825"/>
          <p14:tracePt t="21805" x="3792538" y="3692525"/>
          <p14:tracePt t="21813" x="3892550" y="3703638"/>
          <p14:tracePt t="21820" x="4005263" y="3716338"/>
          <p14:tracePt t="21829" x="4105275" y="3741738"/>
          <p14:tracePt t="21837" x="4256088" y="3754438"/>
          <p14:tracePt t="21845" x="4381500" y="3767138"/>
          <p14:tracePt t="21853" x="4518025" y="3779838"/>
          <p14:tracePt t="21861" x="4619625" y="3816350"/>
          <p14:tracePt t="21868" x="4743450" y="3841750"/>
          <p14:tracePt t="21877" x="4868863" y="3854450"/>
          <p14:tracePt t="21885" x="5019675" y="3879850"/>
          <p14:tracePt t="21893" x="5170488" y="3892550"/>
          <p14:tracePt t="21901" x="5294313" y="3892550"/>
          <p14:tracePt t="21909" x="5419725" y="3892550"/>
          <p14:tracePt t="21918" x="5545138" y="3905250"/>
          <p14:tracePt t="21925" x="5645150" y="3916363"/>
          <p14:tracePt t="21933" x="5770563" y="3941763"/>
          <p14:tracePt t="21940" x="5870575" y="3954463"/>
          <p14:tracePt t="21950" x="5957888" y="3967163"/>
          <p14:tracePt t="21957" x="6021388" y="3967163"/>
          <p14:tracePt t="21966" x="6070600" y="3979863"/>
          <p14:tracePt t="21973" x="6157913" y="3979863"/>
          <p14:tracePt t="21981" x="6208713" y="3979863"/>
          <p14:tracePt t="21989" x="6283325" y="3979863"/>
          <p14:tracePt t="21997" x="6334125" y="3979863"/>
          <p14:tracePt t="22005" x="6383338" y="3979863"/>
          <p14:tracePt t="22013" x="6446838" y="3979863"/>
          <p14:tracePt t="22021" x="6483350" y="3979863"/>
          <p14:tracePt t="22029" x="6534150" y="3979863"/>
          <p14:tracePt t="22037" x="6572250" y="3979863"/>
          <p14:tracePt t="22045" x="6621463" y="3979863"/>
          <p14:tracePt t="22053" x="6646863" y="3979863"/>
          <p14:tracePt t="22061" x="6684963" y="3979863"/>
          <p14:tracePt t="22069" x="6734175" y="3979863"/>
          <p14:tracePt t="22077" x="6746875" y="3954463"/>
          <p14:tracePt t="22084" x="6772275" y="3941763"/>
          <p14:tracePt t="22093" x="6797675" y="3916363"/>
          <p14:tracePt t="22101" x="6797675" y="3879850"/>
          <p14:tracePt t="22109" x="6821488" y="3854450"/>
          <p14:tracePt t="22117" x="6846888" y="3803650"/>
          <p14:tracePt t="22125" x="6859588" y="3767138"/>
          <p14:tracePt t="22133" x="6884988" y="3754438"/>
          <p14:tracePt t="22141" x="6884988" y="3716338"/>
          <p14:tracePt t="22150" x="6897688" y="3679825"/>
          <p14:tracePt t="22157" x="6934200" y="3629025"/>
          <p14:tracePt t="22173" x="6934200" y="3616325"/>
          <p14:tracePt t="22181" x="6959600" y="3567113"/>
          <p14:tracePt t="22202" x="6997700" y="3467100"/>
          <p14:tracePt t="22204" x="7021513" y="3441700"/>
          <p14:tracePt t="22212" x="7059613" y="3403600"/>
          <p14:tracePt t="22221" x="7097713" y="3378200"/>
          <p14:tracePt t="22229" x="7134225" y="3316288"/>
          <p14:tracePt t="22236" x="7159625" y="3290888"/>
          <p14:tracePt t="22245" x="7185025" y="3267075"/>
          <p14:tracePt t="22252" x="7210425" y="3241675"/>
          <p14:tracePt t="22260" x="7210425" y="3216275"/>
          <p14:tracePt t="22268" x="7235825" y="3203575"/>
          <p14:tracePt t="22277" x="7235825" y="3190875"/>
          <p14:tracePt t="22284" x="7259638" y="3165475"/>
          <p14:tracePt t="22356" x="7272338" y="3165475"/>
          <p14:tracePt t="22373" x="7285038" y="3154363"/>
          <p14:tracePt t="22381" x="7297738" y="3141663"/>
          <p14:tracePt t="22388" x="7310438" y="3128963"/>
          <p14:tracePt t="22396" x="7348538" y="3116263"/>
          <p14:tracePt t="22404" x="7372350" y="3116263"/>
          <p14:tracePt t="22412" x="7410450" y="3103563"/>
          <p14:tracePt t="22420" x="7435850" y="3090863"/>
          <p14:tracePt t="22429" x="7459663" y="3090863"/>
          <p14:tracePt t="22437" x="7497763" y="3090863"/>
          <p14:tracePt t="22445" x="7535863" y="3090863"/>
          <p14:tracePt t="22453" x="7548563" y="3090863"/>
          <p14:tracePt t="22461" x="7572375" y="3090863"/>
          <p14:tracePt t="22469" x="7610475" y="3090863"/>
          <p14:tracePt t="22477" x="7648575" y="3090863"/>
          <p14:tracePt t="22484" x="7673975" y="3090863"/>
          <p14:tracePt t="22493" x="7723188" y="3090863"/>
          <p14:tracePt t="22501" x="7761288" y="3090863"/>
          <p14:tracePt t="22509" x="7785100" y="3090863"/>
          <p14:tracePt t="22517" x="7823200" y="3090863"/>
          <p14:tracePt t="22533" x="7848600" y="3090863"/>
          <p14:tracePt t="22541" x="7861300" y="3090863"/>
          <p14:tracePt t="22549" x="7886700" y="3090863"/>
          <p14:tracePt t="22566" x="7910513" y="3090863"/>
          <p14:tracePt t="22572" x="7923213" y="3090863"/>
          <p14:tracePt t="22583" x="7935913" y="3090863"/>
          <p14:tracePt t="22597" x="7948613" y="3090863"/>
          <p14:tracePt t="22605" x="7974013" y="3090863"/>
          <p14:tracePt t="22653" x="7974013" y="3103563"/>
          <p14:tracePt t="22669" x="7974013" y="3116263"/>
          <p14:tracePt t="22685" x="7974013" y="3128963"/>
          <p14:tracePt t="22693" x="7974013" y="3141663"/>
          <p14:tracePt t="22701" x="7974013" y="3154363"/>
          <p14:tracePt t="22709" x="7974013" y="3165475"/>
          <p14:tracePt t="22725" x="7974013" y="3190875"/>
          <p14:tracePt t="22749" x="7974013" y="3203575"/>
          <p14:tracePt t="22781" x="7974013" y="3216275"/>
          <p14:tracePt t="22797" x="7974013" y="3228975"/>
          <p14:tracePt t="22812" x="7974013" y="3241675"/>
          <p14:tracePt t="22820" x="7986713" y="3254375"/>
          <p14:tracePt t="22829" x="7999413" y="3254375"/>
          <p14:tracePt t="22837" x="7999413" y="3267075"/>
          <p14:tracePt t="22853" x="7999413" y="3278188"/>
          <p14:tracePt t="22893" x="8010525" y="3290888"/>
          <p14:tracePt t="22908" x="8048625" y="3303588"/>
          <p14:tracePt t="22925" x="8086725" y="3316288"/>
          <p14:tracePt t="22933" x="8099425" y="3316288"/>
          <p14:tracePt t="22940" x="8110538" y="3316288"/>
          <p14:tracePt t="22949" x="8135938" y="3316288"/>
          <p14:tracePt t="22965" x="8161338" y="3316288"/>
          <p14:tracePt t="22972" x="8174038" y="3316288"/>
          <p14:tracePt t="22988" x="8186738" y="3316288"/>
          <p14:tracePt t="23013" x="8199438" y="3316288"/>
          <p14:tracePt t="23397" x="8199438" y="3328988"/>
          <p14:tracePt t="23404" x="8199438" y="3341688"/>
          <p14:tracePt t="23413" x="8161338" y="3367088"/>
          <p14:tracePt t="23421" x="8086725" y="3390900"/>
          <p14:tracePt t="23429" x="7999413" y="3429000"/>
          <p14:tracePt t="23436" x="7886700" y="3454400"/>
          <p14:tracePt t="23444" x="7773988" y="3490913"/>
          <p14:tracePt t="23452" x="7648575" y="3503613"/>
          <p14:tracePt t="23461" x="7459663" y="3541713"/>
          <p14:tracePt t="23469" x="7310438" y="3541713"/>
          <p14:tracePt t="23477" x="7159625" y="3541713"/>
          <p14:tracePt t="23484" x="7034213" y="3541713"/>
          <p14:tracePt t="23493" x="6910388" y="3541713"/>
          <p14:tracePt t="23500" x="6846888" y="3541713"/>
          <p14:tracePt t="23509" x="6772275" y="3541713"/>
          <p14:tracePt t="23517" x="6721475" y="3516313"/>
          <p14:tracePt t="23525" x="6672263" y="3503613"/>
          <p14:tracePt t="23533" x="6634163" y="3479800"/>
          <p14:tracePt t="23549" x="6608763" y="3454400"/>
          <p14:tracePt t="23557" x="6596063" y="3441700"/>
          <p14:tracePt t="23565" x="6584950" y="3429000"/>
          <p14:tracePt t="23573" x="6584950" y="3416300"/>
          <p14:tracePt t="23582" x="6572250" y="3416300"/>
          <p14:tracePt t="23589" x="6572250" y="3403600"/>
          <p14:tracePt t="23598" x="6559550" y="3390900"/>
          <p14:tracePt t="23605" x="6546850" y="3378200"/>
          <p14:tracePt t="23621" x="6546850" y="3367088"/>
          <p14:tracePt t="23637" x="6496050" y="3367088"/>
          <p14:tracePt t="23645" x="6472238" y="3354388"/>
          <p14:tracePt t="23653" x="6434138" y="3354388"/>
          <p14:tracePt t="23661" x="6421438" y="3354388"/>
          <p14:tracePt t="23669" x="6383338" y="3354388"/>
          <p14:tracePt t="23677" x="6334125" y="3341688"/>
          <p14:tracePt t="23685" x="6321425" y="3328988"/>
          <p14:tracePt t="23692" x="6283325" y="3328988"/>
          <p14:tracePt t="23700" x="6270625" y="3328988"/>
          <p14:tracePt t="23709" x="6246813" y="3328988"/>
          <p14:tracePt t="23717" x="6208713" y="3316288"/>
          <p14:tracePt t="23725" x="6196013" y="3316288"/>
          <p14:tracePt t="23733" x="6170613" y="3316288"/>
          <p14:tracePt t="23741" x="6134100" y="3316288"/>
          <p14:tracePt t="23749" x="6096000" y="3316288"/>
          <p14:tracePt t="23757" x="6034088" y="3303588"/>
          <p14:tracePt t="23766" x="5983288" y="3303588"/>
          <p14:tracePt t="23773" x="5932488" y="3303588"/>
          <p14:tracePt t="23781" x="5845175" y="3303588"/>
          <p14:tracePt t="23789" x="5783263" y="3303588"/>
          <p14:tracePt t="23798" x="5708650" y="3303588"/>
          <p14:tracePt t="23805" x="5595938" y="3303588"/>
          <p14:tracePt t="23814" x="5470525" y="3328988"/>
          <p14:tracePt t="23821" x="5357813" y="3341688"/>
          <p14:tracePt t="23829" x="5232400" y="3354388"/>
          <p14:tracePt t="23837" x="5119688" y="3367088"/>
          <p14:tracePt t="23844" x="5032375" y="3367088"/>
          <p14:tracePt t="23853" x="4968875" y="3367088"/>
          <p14:tracePt t="23860" x="4945063" y="3367088"/>
          <p14:tracePt t="23869" x="4906963" y="3367088"/>
          <p14:tracePt t="23877" x="4894263" y="3367088"/>
          <p14:tracePt t="23940" x="4981575" y="3367088"/>
          <p14:tracePt t="23948" x="5094288" y="3367088"/>
          <p14:tracePt t="23957" x="5219700" y="3367088"/>
          <p14:tracePt t="23965" x="5370513" y="3367088"/>
          <p14:tracePt t="23972" x="5557838" y="3367088"/>
          <p14:tracePt t="23981" x="5757863" y="3367088"/>
          <p14:tracePt t="23989" x="6034088" y="3367088"/>
          <p14:tracePt t="23998" x="6270625" y="3367088"/>
          <p14:tracePt t="24005" x="6534150" y="3403600"/>
          <p14:tracePt t="24014" x="6784975" y="3441700"/>
          <p14:tracePt t="24021" x="7021513" y="3490913"/>
          <p14:tracePt t="24029" x="7172325" y="3503613"/>
          <p14:tracePt t="24037" x="7285038" y="3529013"/>
          <p14:tracePt t="24044" x="7397750" y="3567113"/>
          <p14:tracePt t="24053" x="7448550" y="3590925"/>
          <p14:tracePt t="24061" x="7472363" y="3603625"/>
          <p14:tracePt t="24069" x="7472363" y="3616325"/>
          <p14:tracePt t="24084" x="7472363" y="3629025"/>
          <p14:tracePt t="24093" x="7435850" y="3654425"/>
          <p14:tracePt t="24100" x="7348538" y="3679825"/>
          <p14:tracePt t="24109" x="7235825" y="3692525"/>
          <p14:tracePt t="24117" x="7085013" y="3729038"/>
          <p14:tracePt t="24125" x="6997700" y="3754438"/>
          <p14:tracePt t="24133" x="6846888" y="3792538"/>
          <p14:tracePt t="24140" x="6708775" y="3829050"/>
          <p14:tracePt t="24149" x="6546850" y="3879850"/>
          <p14:tracePt t="24157" x="6396038" y="3892550"/>
          <p14:tracePt t="24165" x="6234113" y="3954463"/>
          <p14:tracePt t="24173" x="6034088" y="3992563"/>
          <p14:tracePt t="24182" x="5845175" y="4017963"/>
          <p14:tracePt t="24189" x="5695950" y="4029075"/>
          <p14:tracePt t="24197" x="5595938" y="4029075"/>
          <p14:tracePt t="24205" x="5507038" y="4029075"/>
          <p14:tracePt t="24214" x="5407025" y="4029075"/>
          <p14:tracePt t="24221" x="5357813" y="4029075"/>
          <p14:tracePt t="24231" x="5307013" y="4029075"/>
          <p14:tracePt t="24236" x="5281613" y="4029075"/>
          <p14:tracePt t="24245" x="5257800" y="4029075"/>
          <p14:tracePt t="24292" x="5245100" y="4017963"/>
          <p14:tracePt t="24301" x="5245100" y="4005263"/>
          <p14:tracePt t="24308" x="5232400" y="3967163"/>
          <p14:tracePt t="24317" x="5232400" y="3941763"/>
          <p14:tracePt t="24325" x="5232400" y="3916363"/>
          <p14:tracePt t="24333" x="5232400" y="3867150"/>
          <p14:tracePt t="24341" x="5232400" y="3829050"/>
          <p14:tracePt t="24349" x="5232400" y="3779838"/>
          <p14:tracePt t="24356" x="5232400" y="3741738"/>
          <p14:tracePt t="24365" x="5232400" y="3716338"/>
          <p14:tracePt t="24383" x="5245100" y="3667125"/>
          <p14:tracePt t="24389" x="5245100" y="3654425"/>
          <p14:tracePt t="24397" x="5257800" y="3641725"/>
          <p14:tracePt t="24477" x="5181600" y="3692525"/>
          <p14:tracePt t="24484" x="5106988" y="3716338"/>
          <p14:tracePt t="24493" x="5019675" y="3767138"/>
          <p14:tracePt t="24500" x="4932363" y="3792538"/>
          <p14:tracePt t="24508" x="4843463" y="3841750"/>
          <p14:tracePt t="24516" x="4756150" y="3892550"/>
          <p14:tracePt t="24524" x="4681538" y="3916363"/>
          <p14:tracePt t="24532" x="4606925" y="3954463"/>
          <p14:tracePt t="24540" x="4506913" y="3979863"/>
          <p14:tracePt t="24549" x="4443413" y="4017963"/>
          <p14:tracePt t="24556" x="4368800" y="4029075"/>
          <p14:tracePt t="24565" x="4330700" y="4067175"/>
          <p14:tracePt t="24572" x="4305300" y="4067175"/>
          <p14:tracePt t="24581" x="4281488" y="4079875"/>
          <p14:tracePt t="24589" x="4256088" y="4092575"/>
          <p14:tracePt t="24597" x="4230688" y="4105275"/>
          <p14:tracePt t="24604" x="4217988" y="4105275"/>
          <p14:tracePt t="24613" x="4217988" y="4117975"/>
          <p14:tracePt t="24709" x="4205288" y="4117975"/>
          <p14:tracePt t="24773" x="4217988" y="4117975"/>
          <p14:tracePt t="24781" x="4230688" y="4117975"/>
          <p14:tracePt t="24789" x="4268788" y="4117975"/>
          <p14:tracePt t="24797" x="4305300" y="4117975"/>
          <p14:tracePt t="24805" x="4356100" y="4117975"/>
          <p14:tracePt t="24813" x="4418013" y="4117975"/>
          <p14:tracePt t="24821" x="4468813" y="4117975"/>
          <p14:tracePt t="24830" x="4494213" y="4117975"/>
          <p14:tracePt t="24837" x="4530725" y="4117975"/>
          <p14:tracePt t="24846" x="4556125" y="4117975"/>
          <p14:tracePt t="24853" x="4568825" y="4117975"/>
          <p14:tracePt t="24861" x="4581525" y="4117975"/>
          <p14:tracePt t="24869" x="4606925" y="4105275"/>
          <p14:tracePt t="24877" x="4619625" y="4092575"/>
          <p14:tracePt t="24885" x="4619625" y="4054475"/>
          <p14:tracePt t="24893" x="4630738" y="4017963"/>
          <p14:tracePt t="24900" x="4630738" y="3979863"/>
          <p14:tracePt t="24909" x="4630738" y="3941763"/>
          <p14:tracePt t="24917" x="4656138" y="3905250"/>
          <p14:tracePt t="24925" x="4656138" y="3867150"/>
          <p14:tracePt t="24933" x="4656138" y="3803650"/>
          <p14:tracePt t="24941" x="4656138" y="3779838"/>
          <p14:tracePt t="24948" x="4656138" y="3767138"/>
          <p14:tracePt t="24957" x="4656138" y="3741738"/>
          <p14:tracePt t="24965" x="4656138" y="3729038"/>
          <p14:tracePt t="24973" x="4656138" y="3692525"/>
          <p14:tracePt t="24981" x="4668838" y="3692525"/>
          <p14:tracePt t="24989" x="4668838" y="3679825"/>
          <p14:tracePt t="24997" x="4681538" y="3654425"/>
          <p14:tracePt t="25005" x="4694238" y="3654425"/>
          <p14:tracePt t="25109" x="4732338" y="3654425"/>
          <p14:tracePt t="25117" x="4756150" y="3654425"/>
          <p14:tracePt t="25124" x="4794250" y="3654425"/>
          <p14:tracePt t="25133" x="4843463" y="3654425"/>
          <p14:tracePt t="25141" x="4932363" y="3667125"/>
          <p14:tracePt t="25149" x="5006975" y="3679825"/>
          <p14:tracePt t="25156" x="5094288" y="3703638"/>
          <p14:tracePt t="25165" x="5181600" y="3716338"/>
          <p14:tracePt t="25173" x="5245100" y="3729038"/>
          <p14:tracePt t="25181" x="5281613" y="3729038"/>
          <p14:tracePt t="25189" x="5307013" y="3741738"/>
          <p14:tracePt t="25197" x="5357813" y="3767138"/>
          <p14:tracePt t="25205" x="5370513" y="3767138"/>
          <p14:tracePt t="25213" x="5383213" y="3767138"/>
          <p14:tracePt t="25317" x="5394325" y="3767138"/>
          <p14:tracePt t="25341" x="5407025" y="3767138"/>
          <p14:tracePt t="25357" x="5419725" y="3754438"/>
          <p14:tracePt t="25364" x="5419725" y="3741738"/>
          <p14:tracePt t="25372" x="5432425" y="3729038"/>
          <p14:tracePt t="25396" x="5432425" y="3703638"/>
          <p14:tracePt t="25413" x="5432425" y="3692525"/>
          <p14:tracePt t="25429" x="5457825" y="3692525"/>
          <p14:tracePt t="25437" x="5457825" y="3679825"/>
          <p14:tracePt t="25493" x="5470525" y="3667125"/>
          <p14:tracePt t="25501" x="5483225" y="3667125"/>
          <p14:tracePt t="25509" x="5495925" y="3667125"/>
          <p14:tracePt t="25517" x="5532438" y="3667125"/>
          <p14:tracePt t="25525" x="5557838" y="3667125"/>
          <p14:tracePt t="25533" x="5607050" y="3667125"/>
          <p14:tracePt t="25540" x="5708650" y="3667125"/>
          <p14:tracePt t="25549" x="5821363" y="3679825"/>
          <p14:tracePt t="25556" x="5932488" y="3692525"/>
          <p14:tracePt t="25565" x="6070600" y="3716338"/>
          <p14:tracePt t="25573" x="6208713" y="3741738"/>
          <p14:tracePt t="25581" x="6346825" y="3792538"/>
          <p14:tracePt t="25589" x="6508750" y="3829050"/>
          <p14:tracePt t="25597" x="6646863" y="3867150"/>
          <p14:tracePt t="25605" x="6784975" y="3929063"/>
          <p14:tracePt t="25613" x="6921500" y="3954463"/>
          <p14:tracePt t="25621" x="7034213" y="3967163"/>
          <p14:tracePt t="25629" x="7159625" y="3992563"/>
          <p14:tracePt t="25636" x="7246938" y="4005263"/>
          <p14:tracePt t="25646" x="7297738" y="4005263"/>
          <p14:tracePt t="25652" x="7335838" y="4017963"/>
          <p14:tracePt t="25662" x="7348538" y="4017963"/>
          <p14:tracePt t="25668" x="7359650" y="4017963"/>
          <p14:tracePt t="25677" x="7372350" y="4017963"/>
          <p14:tracePt t="25756" x="7385050" y="4017963"/>
          <p14:tracePt t="25773" x="7410450" y="4017963"/>
          <p14:tracePt t="25781" x="7410450" y="4005263"/>
          <p14:tracePt t="25788" x="7410450" y="3992563"/>
          <p14:tracePt t="25797" x="7435850" y="3954463"/>
          <p14:tracePt t="25804" x="7435850" y="3916363"/>
          <p14:tracePt t="25813" x="7435850" y="3905250"/>
          <p14:tracePt t="25821" x="7435850" y="3867150"/>
          <p14:tracePt t="25829" x="7448550" y="3829050"/>
          <p14:tracePt t="25837" x="7472363" y="3767138"/>
          <p14:tracePt t="25845" x="7485063" y="3754438"/>
          <p14:tracePt t="25853" x="7497763" y="3716338"/>
          <p14:tracePt t="25862" x="7510463" y="3679825"/>
          <p14:tracePt t="25868" x="7523163" y="3654425"/>
          <p14:tracePt t="25877" x="7548563" y="3603625"/>
          <p14:tracePt t="25884" x="7561263" y="3590925"/>
          <p14:tracePt t="25893" x="7585075" y="3567113"/>
          <p14:tracePt t="25900" x="7623175" y="3516313"/>
          <p14:tracePt t="25908" x="7648575" y="3503613"/>
          <p14:tracePt t="25916" x="7673975" y="3454400"/>
          <p14:tracePt t="25924" x="7697788" y="3441700"/>
          <p14:tracePt t="25932" x="7723188" y="3403600"/>
          <p14:tracePt t="25940" x="7748588" y="3378200"/>
          <p14:tracePt t="25949" x="7748588" y="3354388"/>
          <p14:tracePt t="25956" x="7773988" y="3341688"/>
          <p14:tracePt t="25965" x="7785100" y="3316288"/>
          <p14:tracePt t="25973" x="7797800" y="3303588"/>
          <p14:tracePt t="25981" x="7835900" y="3278188"/>
          <p14:tracePt t="25997" x="7861300" y="3267075"/>
          <p14:tracePt t="26005" x="7874000" y="3241675"/>
          <p14:tracePt t="26013" x="7886700" y="3241675"/>
          <p14:tracePt t="26021" x="7886700" y="3228975"/>
          <p14:tracePt t="26029" x="7897813" y="3216275"/>
          <p14:tracePt t="26037" x="7910513" y="3203575"/>
          <p14:tracePt t="26045" x="7923213" y="3190875"/>
          <p14:tracePt t="26062" x="7923213" y="3178175"/>
          <p14:tracePt t="26078" x="7935913" y="3154363"/>
          <p14:tracePt t="26220" x="7935913" y="3165475"/>
          <p14:tracePt t="26229" x="7935913" y="3203575"/>
          <p14:tracePt t="26237" x="7886700" y="3241675"/>
          <p14:tracePt t="26245" x="7810500" y="3303588"/>
          <p14:tracePt t="26253" x="7710488" y="3378200"/>
          <p14:tracePt t="26262" x="7610475" y="3479800"/>
          <p14:tracePt t="26268" x="7448550" y="3554413"/>
          <p14:tracePt t="26278" x="7285038" y="3654425"/>
          <p14:tracePt t="26285" x="7123113" y="3741738"/>
          <p14:tracePt t="26293" x="6997700" y="3829050"/>
          <p14:tracePt t="26300" x="6846888" y="3916363"/>
          <p14:tracePt t="26309" x="6734175" y="3992563"/>
          <p14:tracePt t="26316" x="6608763" y="4054475"/>
          <p14:tracePt t="26325" x="6483350" y="4154488"/>
          <p14:tracePt t="26332" x="6359525" y="4217988"/>
          <p14:tracePt t="26341" x="6283325" y="4279900"/>
          <p14:tracePt t="26349" x="6196013" y="4367213"/>
          <p14:tracePt t="26357" x="6121400" y="4405313"/>
          <p14:tracePt t="26364" x="6034088" y="4454525"/>
          <p14:tracePt t="26372" x="5970588" y="4505325"/>
          <p14:tracePt t="26380" x="5883275" y="4543425"/>
          <p14:tracePt t="26388" x="5795963" y="4579938"/>
          <p14:tracePt t="26397" x="5719763" y="4618038"/>
          <p14:tracePt t="26405" x="5645150" y="4643438"/>
          <p14:tracePt t="26413" x="5545138" y="4679950"/>
          <p14:tracePt t="26421" x="5457825" y="4692650"/>
          <p14:tracePt t="26430" x="5370513" y="4705350"/>
          <p14:tracePt t="26437" x="5281613" y="4705350"/>
          <p14:tracePt t="26445" x="5181600" y="4705350"/>
          <p14:tracePt t="26452" x="5081588" y="4705350"/>
          <p14:tracePt t="26461" x="4994275" y="4692650"/>
          <p14:tracePt t="26468" x="4906963" y="4679950"/>
          <p14:tracePt t="26478" x="4806950" y="4656138"/>
          <p14:tracePt t="26484" x="4719638" y="4630738"/>
          <p14:tracePt t="26494" x="4581525" y="4605338"/>
          <p14:tracePt t="26500" x="4443413" y="4543425"/>
          <p14:tracePt t="26508" x="4305300" y="4530725"/>
          <p14:tracePt t="26516" x="4156075" y="4518025"/>
          <p14:tracePt t="26524" x="3992563" y="4479925"/>
          <p14:tracePt t="26533" x="3805238" y="4443413"/>
          <p14:tracePt t="26541" x="3567113" y="4392613"/>
          <p14:tracePt t="26548" x="3341688" y="4367213"/>
          <p14:tracePt t="26557" x="3116263" y="4330700"/>
          <p14:tracePt t="26565" x="2828925" y="4292600"/>
          <p14:tracePt t="26573" x="2554288" y="4292600"/>
          <p14:tracePt t="26581" x="2190750" y="4217988"/>
          <p14:tracePt t="26589" x="1903413" y="4179888"/>
          <p14:tracePt t="26597" x="1639888" y="4141788"/>
          <p14:tracePt t="26604" x="1389063" y="4117975"/>
          <p14:tracePt t="26613" x="1214438" y="4079875"/>
          <p14:tracePt t="26621" x="1089025" y="4054475"/>
          <p14:tracePt t="26629" x="950913" y="4041775"/>
          <p14:tracePt t="26637" x="850900" y="4029075"/>
          <p14:tracePt t="26645" x="776288" y="4029075"/>
          <p14:tracePt t="26652" x="701675" y="3992563"/>
          <p14:tracePt t="26661" x="650875" y="3979863"/>
          <p14:tracePt t="26669" x="612775" y="3967163"/>
          <p14:tracePt t="26685" x="600075" y="3954463"/>
          <p14:tracePt t="26765" x="600075" y="3941763"/>
          <p14:tracePt t="26772" x="600075" y="3905250"/>
          <p14:tracePt t="26780" x="600075" y="3879850"/>
          <p14:tracePt t="26788" x="600075" y="3854450"/>
          <p14:tracePt t="26804" x="600075" y="3829050"/>
          <p14:tracePt t="26813" x="612775" y="3803650"/>
          <p14:tracePt t="26829" x="625475" y="3792538"/>
          <p14:tracePt t="26837" x="650875" y="3779838"/>
          <p14:tracePt t="26845" x="701675" y="3779838"/>
          <p14:tracePt t="26853" x="750888" y="3767138"/>
          <p14:tracePt t="26860" x="801688" y="3767138"/>
          <p14:tracePt t="26869" x="850900" y="3767138"/>
          <p14:tracePt t="26877" x="938213" y="3767138"/>
          <p14:tracePt t="26885" x="1038225" y="3767138"/>
          <p14:tracePt t="26894" x="1176338" y="3767138"/>
          <p14:tracePt t="26901" x="1301750" y="3767138"/>
          <p14:tracePt t="26909" x="1439863" y="3767138"/>
          <p14:tracePt t="26917" x="1589088" y="3792538"/>
          <p14:tracePt t="26925" x="1739900" y="3829050"/>
          <p14:tracePt t="26933" x="1878013" y="3867150"/>
          <p14:tracePt t="26941" x="2052638" y="3892550"/>
          <p14:tracePt t="26949" x="2203450" y="3954463"/>
          <p14:tracePt t="26957" x="2365375" y="3979863"/>
          <p14:tracePt t="26965" x="2503488" y="4005263"/>
          <p14:tracePt t="26973" x="2628900" y="4017963"/>
          <p14:tracePt t="26981" x="2741613" y="4029075"/>
          <p14:tracePt t="26989" x="2867025" y="4054475"/>
          <p14:tracePt t="26997" x="2954338" y="4067175"/>
          <p14:tracePt t="27005" x="3054350" y="4092575"/>
          <p14:tracePt t="27012" x="3116263" y="4092575"/>
          <p14:tracePt t="27021" x="3205163" y="4117975"/>
          <p14:tracePt t="27028" x="3254375" y="4117975"/>
          <p14:tracePt t="27037" x="3354388" y="4117975"/>
          <p14:tracePt t="27045" x="3429000" y="4117975"/>
          <p14:tracePt t="27053" x="3492500" y="4117975"/>
          <p14:tracePt t="27061" x="3541713" y="4117975"/>
          <p14:tracePt t="27069" x="3617913" y="4117975"/>
          <p14:tracePt t="27077" x="3705225" y="4117975"/>
          <p14:tracePt t="27084" x="3767138" y="4117975"/>
          <p14:tracePt t="27094" x="3830638" y="4117975"/>
          <p14:tracePt t="27100" x="3930650" y="4117975"/>
          <p14:tracePt t="27111" x="4017963" y="4117975"/>
          <p14:tracePt t="27117" x="4143375" y="4117975"/>
          <p14:tracePt t="27129" x="4256088" y="4117975"/>
          <p14:tracePt t="27132" x="4381500" y="4117975"/>
          <p14:tracePt t="27141" x="4518025" y="4117975"/>
          <p14:tracePt t="27149" x="4643438" y="4117975"/>
          <p14:tracePt t="27157" x="4806950" y="4117975"/>
          <p14:tracePt t="27165" x="4945063" y="4105275"/>
          <p14:tracePt t="27173" x="5068888" y="4092575"/>
          <p14:tracePt t="27180" x="5207000" y="4092575"/>
          <p14:tracePt t="27189" x="5345113" y="4092575"/>
          <p14:tracePt t="27196" x="5457825" y="4092575"/>
          <p14:tracePt t="27205" x="5570538" y="4092575"/>
          <p14:tracePt t="27212" x="5657850" y="4092575"/>
          <p14:tracePt t="27220" x="5708650" y="4092575"/>
          <p14:tracePt t="27228" x="5757863" y="4092575"/>
          <p14:tracePt t="27237" x="5795963" y="4092575"/>
          <p14:tracePt t="27245" x="5808663" y="4092575"/>
          <p14:tracePt t="27253" x="5832475" y="4079875"/>
          <p14:tracePt t="27309" x="5845175" y="4079875"/>
          <p14:tracePt t="27317" x="5857875" y="4067175"/>
          <p14:tracePt t="27325" x="5870575" y="4054475"/>
          <p14:tracePt t="27332" x="5883275" y="4054475"/>
          <p14:tracePt t="27341" x="5908675" y="4029075"/>
          <p14:tracePt t="27356" x="5921375" y="4017963"/>
          <p14:tracePt t="27373" x="5921375" y="4005263"/>
          <p14:tracePt t="27429" x="5832475" y="4005263"/>
          <p14:tracePt t="27437" x="5645150" y="4005263"/>
          <p14:tracePt t="27445" x="5419725" y="4005263"/>
          <p14:tracePt t="27453" x="5181600" y="4005263"/>
          <p14:tracePt t="27461" x="4868863" y="4005263"/>
          <p14:tracePt t="27469" x="4630738" y="4005263"/>
          <p14:tracePt t="27477" x="4394200" y="4005263"/>
          <p14:tracePt t="27485" x="4205288" y="4005263"/>
          <p14:tracePt t="27493" x="4017963" y="3967163"/>
          <p14:tracePt t="27501" x="3892550" y="3954463"/>
          <p14:tracePt t="27510" x="3805238" y="3941763"/>
          <p14:tracePt t="27516" x="3767138" y="3941763"/>
          <p14:tracePt t="27532" x="3743325" y="3929063"/>
          <p14:tracePt t="27709" x="3779838" y="3929063"/>
          <p14:tracePt t="27716" x="3843338" y="3929063"/>
          <p14:tracePt t="27725" x="3892550" y="3929063"/>
          <p14:tracePt t="27732" x="4005263" y="3929063"/>
          <p14:tracePt t="27741" x="4092575" y="3929063"/>
          <p14:tracePt t="27749" x="4205288" y="3929063"/>
          <p14:tracePt t="27757" x="4343400" y="3929063"/>
          <p14:tracePt t="27765" x="4481513" y="3929063"/>
          <p14:tracePt t="27772" x="4606925" y="3929063"/>
          <p14:tracePt t="27781" x="4743450" y="3929063"/>
          <p14:tracePt t="27789" x="4856163" y="3929063"/>
          <p14:tracePt t="27798" x="4968875" y="3929063"/>
          <p14:tracePt t="27805" x="5045075" y="3929063"/>
          <p14:tracePt t="27813" x="5145088" y="3929063"/>
          <p14:tracePt t="27821" x="5232400" y="3929063"/>
          <p14:tracePt t="27829" x="5332413" y="3929063"/>
          <p14:tracePt t="27837" x="5394325" y="3929063"/>
          <p14:tracePt t="27845" x="5457825" y="3929063"/>
          <p14:tracePt t="27853" x="5532438" y="3929063"/>
          <p14:tracePt t="27861" x="5583238" y="3929063"/>
          <p14:tracePt t="27869" x="5632450" y="3929063"/>
          <p14:tracePt t="27877" x="5670550" y="3929063"/>
          <p14:tracePt t="27885" x="5719763" y="3929063"/>
          <p14:tracePt t="27893" x="5770563" y="3929063"/>
          <p14:tracePt t="27901" x="5832475" y="3916363"/>
          <p14:tracePt t="27910" x="5883275" y="3916363"/>
          <p14:tracePt t="27917" x="5921375" y="3905250"/>
          <p14:tracePt t="27926" x="5957888" y="3867150"/>
          <p14:tracePt t="27932" x="6021388" y="3854450"/>
          <p14:tracePt t="27941" x="6034088" y="3854450"/>
          <p14:tracePt t="27948" x="6057900" y="3854450"/>
          <p14:tracePt t="27957" x="6083300" y="3841750"/>
          <p14:tracePt t="27964" x="6134100" y="3816350"/>
          <p14:tracePt t="27972" x="6157913" y="3803650"/>
          <p14:tracePt t="27981" x="6170613" y="3792538"/>
          <p14:tracePt t="27988" x="6196013" y="3779838"/>
          <p14:tracePt t="27996" x="6208713" y="3754438"/>
          <p14:tracePt t="28012" x="6221413" y="3741738"/>
          <p14:tracePt t="28021" x="6221413" y="3716338"/>
          <p14:tracePt t="28028" x="6221413" y="3692525"/>
          <p14:tracePt t="28036" x="6234113" y="3692525"/>
          <p14:tracePt t="28044" x="6246813" y="3667125"/>
          <p14:tracePt t="28052" x="6246813" y="3654425"/>
          <p14:tracePt t="28061" x="6259513" y="3654425"/>
          <p14:tracePt t="28068" x="6259513" y="3641725"/>
          <p14:tracePt t="28084" x="6259513" y="3616325"/>
          <p14:tracePt t="28101" x="6259513" y="3603625"/>
          <p14:tracePt t="28109" x="6234113" y="3567113"/>
          <p14:tracePt t="28117" x="6134100" y="3554413"/>
          <p14:tracePt t="28128" x="5970588" y="3554413"/>
          <p14:tracePt t="28133" x="5770563" y="3554413"/>
          <p14:tracePt t="28143" x="5445125" y="3516313"/>
          <p14:tracePt t="28149" x="5045075" y="3516313"/>
          <p14:tracePt t="28157" x="4481513" y="3454400"/>
          <p14:tracePt t="28165" x="4056063" y="3403600"/>
          <p14:tracePt t="28173" x="3605213" y="3341688"/>
          <p14:tracePt t="28181" x="3216275" y="3303588"/>
          <p14:tracePt t="28188" x="2928938" y="3267075"/>
          <p14:tracePt t="28197" x="2565400" y="3228975"/>
          <p14:tracePt t="28205" x="2316163" y="3203575"/>
          <p14:tracePt t="28212" x="2065338" y="3178175"/>
          <p14:tracePt t="28220" x="1839913" y="3141663"/>
          <p14:tracePt t="28229" x="1689100" y="3141663"/>
          <p14:tracePt t="28236" x="1565275" y="3128963"/>
          <p14:tracePt t="28245" x="1489075" y="3128963"/>
          <p14:tracePt t="28253" x="1401763" y="3128963"/>
          <p14:tracePt t="28261" x="1352550" y="3128963"/>
          <p14:tracePt t="28269" x="1301750" y="3128963"/>
          <p14:tracePt t="28277" x="1276350" y="3128963"/>
          <p14:tracePt t="28285" x="1252538" y="3128963"/>
          <p14:tracePt t="28293" x="1214438" y="3128963"/>
          <p14:tracePt t="28300" x="1201738" y="3128963"/>
          <p14:tracePt t="28309" x="1189038" y="3128963"/>
          <p14:tracePt t="28317" x="1150938" y="3128963"/>
          <p14:tracePt t="28325" x="1114425" y="3128963"/>
          <p14:tracePt t="28333" x="1050925" y="3141663"/>
          <p14:tracePt t="28343" x="1014413" y="3154363"/>
          <p14:tracePt t="28349" x="1001713" y="3154363"/>
          <p14:tracePt t="28357" x="989013" y="3165475"/>
          <p14:tracePt t="28365" x="976313" y="3178175"/>
          <p14:tracePt t="28373" x="963613" y="3190875"/>
          <p14:tracePt t="28381" x="963613" y="3203575"/>
          <p14:tracePt t="28397" x="963613" y="3228975"/>
          <p14:tracePt t="28405" x="963613" y="3241675"/>
          <p14:tracePt t="28412" x="963613" y="3267075"/>
          <p14:tracePt t="28420" x="963613" y="3278188"/>
          <p14:tracePt t="28429" x="1014413" y="3303588"/>
          <p14:tracePt t="28436" x="1139825" y="3354388"/>
          <p14:tracePt t="28444" x="1276350" y="3390900"/>
          <p14:tracePt t="28452" x="1439863" y="3441700"/>
          <p14:tracePt t="28461" x="1665288" y="3479800"/>
          <p14:tracePt t="28468" x="1978025" y="3516313"/>
          <p14:tracePt t="28477" x="2378075" y="3579813"/>
          <p14:tracePt t="28485" x="2790825" y="3603625"/>
          <p14:tracePt t="28493" x="3179763" y="3667125"/>
          <p14:tracePt t="28501" x="3429000" y="3679825"/>
          <p14:tracePt t="28509" x="3817938" y="3729038"/>
          <p14:tracePt t="28516" x="4156075" y="3779838"/>
          <p14:tracePt t="28526" x="4418013" y="3779838"/>
          <p14:tracePt t="28532" x="4694238" y="3779838"/>
          <p14:tracePt t="28542" x="4906963" y="3779838"/>
          <p14:tracePt t="28549" x="5106988" y="3779838"/>
          <p14:tracePt t="28557" x="5319713" y="3779838"/>
          <p14:tracePt t="28564" x="5483225" y="3779838"/>
          <p14:tracePt t="28573" x="5645150" y="3779838"/>
          <p14:tracePt t="28581" x="5783263" y="3779838"/>
          <p14:tracePt t="28588" x="5921375" y="3767138"/>
          <p14:tracePt t="28596" x="6057900" y="3754438"/>
          <p14:tracePt t="28605" x="6157913" y="3741738"/>
          <p14:tracePt t="28613" x="6270625" y="3716338"/>
          <p14:tracePt t="28621" x="6396038" y="3703638"/>
          <p14:tracePt t="28628" x="6521450" y="3692525"/>
          <p14:tracePt t="28637" x="6646863" y="3679825"/>
          <p14:tracePt t="28645" x="6759575" y="3654425"/>
          <p14:tracePt t="28653" x="6884988" y="3641725"/>
          <p14:tracePt t="28661" x="6985000" y="3603625"/>
          <p14:tracePt t="28669" x="7097713" y="3567113"/>
          <p14:tracePt t="28677" x="7185025" y="3541713"/>
          <p14:tracePt t="28684" x="7259638" y="3490913"/>
          <p14:tracePt t="28693" x="7310438" y="3479800"/>
          <p14:tracePt t="28701" x="7335838" y="3454400"/>
          <p14:tracePt t="28709" x="7372350" y="3441700"/>
          <p14:tracePt t="28717" x="7385050" y="3403600"/>
          <p14:tracePt t="28733" x="7385050" y="3378200"/>
          <p14:tracePt t="28741" x="7385050" y="3328988"/>
          <p14:tracePt t="28748" x="7359650" y="3254375"/>
          <p14:tracePt t="28758" x="7272338" y="3154363"/>
          <p14:tracePt t="28765" x="7097713" y="3016250"/>
          <p14:tracePt t="28773" x="6821488" y="2840038"/>
          <p14:tracePt t="28781" x="6572250" y="2716213"/>
          <p14:tracePt t="28789" x="6196013" y="2503488"/>
          <p14:tracePt t="28797" x="5670550" y="2214563"/>
          <p14:tracePt t="28804" x="5132388" y="1914525"/>
          <p14:tracePt t="28812" x="4468813" y="1563688"/>
          <p14:tracePt t="28821" x="3805238" y="1250950"/>
          <p14:tracePt t="28829" x="3079750" y="889000"/>
          <p14:tracePt t="28837" x="2290763" y="550863"/>
          <p14:tracePt t="28844" x="1589088" y="238125"/>
          <p14:tracePt t="29765" x="1814513" y="274638"/>
          <p14:tracePt t="29765" x="2265363" y="487363"/>
          <p14:tracePt t="29765" x="2628900" y="650875"/>
          <p14:tracePt t="29765" x="2941638" y="776288"/>
          <p14:tracePt t="29765" x="3228975" y="912813"/>
          <p14:tracePt t="29765" x="3592513" y="1050925"/>
          <p14:tracePt t="29765" x="3905250" y="1189038"/>
          <p14:tracePt t="29765" x="4156075" y="1301750"/>
          <p14:tracePt t="29765" x="4381500" y="1401763"/>
          <p14:tracePt t="29765" x="4581525" y="1527175"/>
          <p14:tracePt t="29765" x="4706938" y="1601788"/>
          <p14:tracePt t="29765" x="4781550" y="1663700"/>
          <p14:tracePt t="29765" x="4843463" y="1727200"/>
          <p14:tracePt t="29765" x="4868863" y="1765300"/>
          <p14:tracePt t="29765" x="4906963" y="1801813"/>
          <p14:tracePt t="29765" x="4906963" y="1814513"/>
          <p14:tracePt t="29765" x="4919663" y="1839913"/>
          <p14:tracePt t="29765" x="4919663" y="1852613"/>
          <p14:tracePt t="29765" x="4919663" y="1876425"/>
          <p14:tracePt t="29765" x="4919663" y="1889125"/>
          <p14:tracePt t="29765" x="4894263" y="1914525"/>
          <p14:tracePt t="29765" x="4819650" y="1952625"/>
          <p14:tracePt t="29765" x="4719638" y="1965325"/>
          <p14:tracePt t="29765" x="4594225" y="1978025"/>
          <p14:tracePt t="29765" x="4468813" y="2001838"/>
          <p14:tracePt t="29765" x="4281488" y="2001838"/>
          <p14:tracePt t="29765" x="4081463" y="2001838"/>
          <p14:tracePt t="29765" x="3705225" y="2001838"/>
          <p14:tracePt t="29765" x="3254375" y="1989138"/>
          <p14:tracePt t="29765" x="2728913" y="1901825"/>
          <p14:tracePt t="29765" x="2090738" y="1752600"/>
          <p14:tracePt t="29765" x="1489075" y="1601788"/>
          <p14:tracePt t="29765" x="825500" y="1350963"/>
          <p14:tracePt t="29765" x="163513" y="102552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836" y="881149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경사 </a:t>
            </a:r>
            <a:r>
              <a:rPr lang="ko-KR" altLang="en-US" dirty="0" err="1"/>
              <a:t>상승법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6" y="1250481"/>
            <a:ext cx="6564994" cy="4759621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980488B-E6CF-451D-826B-FD1D2201F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8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42"/>
    </mc:Choice>
    <mc:Fallback>
      <p:transition spd="slow" advTm="44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4" x="2816225" y="174625"/>
          <p14:tracePt t="342" x="2767013" y="250825"/>
          <p14:tracePt t="350" x="2716213" y="312738"/>
          <p14:tracePt t="358" x="2703513" y="350838"/>
          <p14:tracePt t="366" x="2678113" y="425450"/>
          <p14:tracePt t="374" x="2628900" y="525463"/>
          <p14:tracePt t="382" x="2578100" y="612775"/>
          <p14:tracePt t="390" x="2528888" y="750888"/>
          <p14:tracePt t="398" x="2465388" y="876300"/>
          <p14:tracePt t="406" x="2403475" y="1001713"/>
          <p14:tracePt t="414" x="2339975" y="1114425"/>
          <p14:tracePt t="423" x="2265363" y="1238250"/>
          <p14:tracePt t="430" x="2178050" y="1339850"/>
          <p14:tracePt t="439" x="2090738" y="1476375"/>
          <p14:tracePt t="446" x="2003425" y="1601788"/>
          <p14:tracePt t="454" x="1927225" y="1714500"/>
          <p14:tracePt t="462" x="1839913" y="1801813"/>
          <p14:tracePt t="471" x="1752600" y="1876425"/>
          <p14:tracePt t="478" x="1665288" y="1952625"/>
          <p14:tracePt t="488" x="1514475" y="2027238"/>
          <p14:tracePt t="494" x="1427163" y="2089150"/>
          <p14:tracePt t="502" x="1289050" y="2127250"/>
          <p14:tracePt t="510" x="1201738" y="2190750"/>
          <p14:tracePt t="518" x="1127125" y="2227263"/>
          <p14:tracePt t="526" x="1050925" y="2265363"/>
          <p14:tracePt t="534" x="1014413" y="2303463"/>
          <p14:tracePt t="542" x="963613" y="2339975"/>
          <p14:tracePt t="550" x="925513" y="2352675"/>
          <p14:tracePt t="558" x="901700" y="2365375"/>
          <p14:tracePt t="566" x="838200" y="2390775"/>
          <p14:tracePt t="574" x="814388" y="2414588"/>
          <p14:tracePt t="582" x="750888" y="2452688"/>
          <p14:tracePt t="590" x="676275" y="2490788"/>
          <p14:tracePt t="598" x="612775" y="2527300"/>
          <p14:tracePt t="606" x="550863" y="2565400"/>
          <p14:tracePt t="614" x="512763" y="2590800"/>
          <p14:tracePt t="622" x="450850" y="2627313"/>
          <p14:tracePt t="630" x="425450" y="2640013"/>
          <p14:tracePt t="639" x="387350" y="2678113"/>
          <p14:tracePt t="646" x="338138" y="2690813"/>
          <p14:tracePt t="654" x="325438" y="2728913"/>
          <p14:tracePt t="662" x="300038" y="2740025"/>
          <p14:tracePt t="670" x="274638" y="2778125"/>
          <p14:tracePt t="678" x="225425" y="2865438"/>
          <p14:tracePt t="688" x="163513" y="2978150"/>
          <p14:tracePt t="694" x="74613" y="3116263"/>
          <p14:tracePt t="1318" x="25400" y="4154488"/>
          <p14:tracePt t="1326" x="50800" y="4005263"/>
          <p14:tracePt t="1334" x="87313" y="3854450"/>
          <p14:tracePt t="1342" x="100013" y="3667125"/>
          <p14:tracePt t="1350" x="150813" y="3503613"/>
          <p14:tracePt t="1358" x="174625" y="3328988"/>
          <p14:tracePt t="1366" x="212725" y="3165475"/>
          <p14:tracePt t="1374" x="263525" y="3028950"/>
          <p14:tracePt t="1382" x="312738" y="2878138"/>
          <p14:tracePt t="1390" x="350838" y="2740025"/>
          <p14:tracePt t="1398" x="376238" y="2627313"/>
          <p14:tracePt t="1406" x="387350" y="2527300"/>
          <p14:tracePt t="1414" x="438150" y="2427288"/>
          <p14:tracePt t="1422" x="438150" y="2290763"/>
          <p14:tracePt t="1430" x="438150" y="2178050"/>
          <p14:tracePt t="1438" x="438150" y="2065338"/>
          <p14:tracePt t="1446" x="450850" y="1978025"/>
          <p14:tracePt t="1454" x="450850" y="1889125"/>
          <p14:tracePt t="1462" x="450850" y="1827213"/>
          <p14:tracePt t="1471" x="450850" y="1765300"/>
          <p14:tracePt t="1478" x="488950" y="1676400"/>
          <p14:tracePt t="1487" x="512763" y="1589088"/>
          <p14:tracePt t="1494" x="512763" y="1563688"/>
          <p14:tracePt t="1503" x="538163" y="1514475"/>
          <p14:tracePt t="1510" x="538163" y="1489075"/>
          <p14:tracePt t="1520" x="550863" y="1463675"/>
          <p14:tracePt t="1526" x="563563" y="1439863"/>
          <p14:tracePt t="1534" x="563563" y="1427163"/>
          <p14:tracePt t="1542" x="563563" y="1401763"/>
          <p14:tracePt t="1550" x="563563" y="1389063"/>
          <p14:tracePt t="1566" x="576263" y="1389063"/>
          <p14:tracePt t="1582" x="576263" y="1376363"/>
          <p14:tracePt t="1598" x="588963" y="1376363"/>
          <p14:tracePt t="1614" x="588963" y="1350963"/>
          <p14:tracePt t="1630" x="588963" y="1327150"/>
          <p14:tracePt t="1638" x="588963" y="1314450"/>
          <p14:tracePt t="1662" x="588963" y="1301750"/>
          <p14:tracePt t="1710" x="588963" y="1289050"/>
          <p14:tracePt t="1719" x="588963" y="1276350"/>
          <p14:tracePt t="1734" x="588963" y="1263650"/>
          <p14:tracePt t="1750" x="588963" y="1250950"/>
          <p14:tracePt t="1822" x="588963" y="1238250"/>
          <p14:tracePt t="1830" x="588963" y="1227138"/>
          <p14:tracePt t="1838" x="588963" y="1214438"/>
          <p14:tracePt t="1846" x="588963" y="1201738"/>
          <p14:tracePt t="1862" x="588963" y="1176338"/>
          <p14:tracePt t="1870" x="588963" y="1163638"/>
          <p14:tracePt t="1878" x="588963" y="1138238"/>
          <p14:tracePt t="1887" x="588963" y="1125538"/>
          <p14:tracePt t="1894" x="588963" y="1101725"/>
          <p14:tracePt t="1903" x="588963" y="1089025"/>
          <p14:tracePt t="1920" x="588963" y="1063625"/>
          <p14:tracePt t="1926" x="588963" y="1050925"/>
          <p14:tracePt t="1934" x="576263" y="1038225"/>
          <p14:tracePt t="2158" x="588963" y="1038225"/>
          <p14:tracePt t="2166" x="612775" y="1038225"/>
          <p14:tracePt t="2174" x="638175" y="1038225"/>
          <p14:tracePt t="2182" x="650875" y="1038225"/>
          <p14:tracePt t="2190" x="676275" y="1038225"/>
          <p14:tracePt t="2198" x="701675" y="1038225"/>
          <p14:tracePt t="2206" x="712788" y="1038225"/>
          <p14:tracePt t="2214" x="738188" y="1038225"/>
          <p14:tracePt t="2222" x="750888" y="1050925"/>
          <p14:tracePt t="2230" x="763588" y="1050925"/>
          <p14:tracePt t="2350" x="763588" y="1038225"/>
          <p14:tracePt t="2358" x="763588" y="1025525"/>
          <p14:tracePt t="2366" x="750888" y="1001713"/>
          <p14:tracePt t="2374" x="750888" y="976313"/>
          <p14:tracePt t="2390" x="738188" y="950913"/>
          <p14:tracePt t="2406" x="738188" y="938213"/>
          <p14:tracePt t="2526" x="725488" y="925513"/>
          <p14:tracePt t="2566" x="725488" y="950913"/>
          <p14:tracePt t="2590" x="725488" y="963613"/>
          <p14:tracePt t="2606" x="725488" y="989013"/>
          <p14:tracePt t="3430" x="712788" y="1001713"/>
          <p14:tracePt t="4150" x="701675" y="1001713"/>
          <p14:tracePt t="4158" x="688975" y="1001713"/>
          <p14:tracePt t="4166" x="663575" y="989013"/>
          <p14:tracePt t="4182" x="650875" y="976313"/>
          <p14:tracePt t="4190" x="638175" y="963613"/>
          <p14:tracePt t="4198" x="625475" y="950913"/>
          <p14:tracePt t="4206" x="588963" y="938213"/>
          <p14:tracePt t="4262" x="550863" y="938213"/>
          <p14:tracePt t="4270" x="500063" y="938213"/>
          <p14:tracePt t="4278" x="450850" y="938213"/>
          <p14:tracePt t="4286" x="400050" y="938213"/>
          <p14:tracePt t="4294" x="350838" y="938213"/>
          <p14:tracePt t="4302" x="274638" y="938213"/>
          <p14:tracePt t="4310" x="212725" y="938213"/>
          <p14:tracePt t="4318" x="112713" y="938213"/>
          <p14:tracePt t="4326" x="25400" y="938213"/>
          <p14:tracePt t="5366" x="100013" y="838200"/>
          <p14:tracePt t="5374" x="150813" y="838200"/>
          <p14:tracePt t="5382" x="200025" y="838200"/>
          <p14:tracePt t="5390" x="212725" y="838200"/>
          <p14:tracePt t="5398" x="238125" y="838200"/>
          <p14:tracePt t="5406" x="263525" y="838200"/>
          <p14:tracePt t="5422" x="274638" y="838200"/>
          <p14:tracePt t="5702" x="287338" y="838200"/>
          <p14:tracePt t="5718" x="300038" y="825500"/>
          <p14:tracePt t="5726" x="312738" y="812800"/>
          <p14:tracePt t="5734" x="325438" y="812800"/>
          <p14:tracePt t="5758" x="325438" y="801688"/>
          <p14:tracePt t="5830" x="338138" y="801688"/>
          <p14:tracePt t="5838" x="363538" y="801688"/>
          <p14:tracePt t="5846" x="376238" y="801688"/>
          <p14:tracePt t="5862" x="387350" y="801688"/>
          <p14:tracePt t="5878" x="412750" y="801688"/>
          <p14:tracePt t="6014" x="438150" y="801688"/>
          <p14:tracePt t="6022" x="450850" y="801688"/>
          <p14:tracePt t="6038" x="476250" y="801688"/>
          <p14:tracePt t="6047" x="488950" y="801688"/>
          <p14:tracePt t="6054" x="512763" y="801688"/>
          <p14:tracePt t="6062" x="525463" y="801688"/>
          <p14:tracePt t="6070" x="563563" y="788988"/>
          <p14:tracePt t="6078" x="625475" y="763588"/>
          <p14:tracePt t="6086" x="663575" y="763588"/>
          <p14:tracePt t="6094" x="712788" y="750888"/>
          <p14:tracePt t="6102" x="750888" y="738188"/>
          <p14:tracePt t="6110" x="814388" y="725488"/>
          <p14:tracePt t="6118" x="850900" y="700088"/>
          <p14:tracePt t="6126" x="889000" y="700088"/>
          <p14:tracePt t="6134" x="925513" y="688975"/>
          <p14:tracePt t="6142" x="950913" y="688975"/>
          <p14:tracePt t="6150" x="989013" y="663575"/>
          <p14:tracePt t="6166" x="1014413" y="663575"/>
          <p14:tracePt t="6382" x="1001713" y="676275"/>
          <p14:tracePt t="6390" x="963613" y="676275"/>
          <p14:tracePt t="6398" x="938213" y="676275"/>
          <p14:tracePt t="6406" x="914400" y="688975"/>
          <p14:tracePt t="6415" x="889000" y="700088"/>
          <p14:tracePt t="6422" x="863600" y="712788"/>
          <p14:tracePt t="6431" x="850900" y="712788"/>
          <p14:tracePt t="6438" x="838200" y="712788"/>
          <p14:tracePt t="6447" x="801688" y="712788"/>
          <p14:tracePt t="6454" x="776288" y="712788"/>
          <p14:tracePt t="6464" x="763588" y="712788"/>
          <p14:tracePt t="6470" x="763588" y="725488"/>
          <p14:tracePt t="6518" x="738188" y="725488"/>
          <p14:tracePt t="6526" x="712788" y="738188"/>
          <p14:tracePt t="6534" x="712788" y="750888"/>
          <p14:tracePt t="6542" x="701675" y="750888"/>
          <p14:tracePt t="6558" x="688975" y="763588"/>
          <p14:tracePt t="7582" x="676275" y="776288"/>
          <p14:tracePt t="7590" x="676275" y="812800"/>
          <p14:tracePt t="7598" x="676275" y="825500"/>
          <p14:tracePt t="7606" x="676275" y="838200"/>
          <p14:tracePt t="7614" x="676275" y="850900"/>
          <p14:tracePt t="7622" x="676275" y="863600"/>
          <p14:tracePt t="7638" x="676275" y="889000"/>
          <p14:tracePt t="7654" x="676275" y="901700"/>
          <p14:tracePt t="7702" x="676275" y="912813"/>
          <p14:tracePt t="7718" x="676275" y="925513"/>
          <p14:tracePt t="7734" x="676275" y="938213"/>
          <p14:tracePt t="7766" x="663575" y="950913"/>
          <p14:tracePt t="7774" x="663575" y="963613"/>
          <p14:tracePt t="7790" x="663575" y="976313"/>
          <p14:tracePt t="7798" x="650875" y="989013"/>
          <p14:tracePt t="8086" x="638175" y="1014413"/>
          <p14:tracePt t="8094" x="638175" y="1025525"/>
          <p14:tracePt t="8102" x="625475" y="1038225"/>
          <p14:tracePt t="8110" x="600075" y="1050925"/>
          <p14:tracePt t="8118" x="588963" y="1076325"/>
          <p14:tracePt t="8126" x="588963" y="1089025"/>
          <p14:tracePt t="8134" x="563563" y="1101725"/>
          <p14:tracePt t="8142" x="563563" y="1114425"/>
          <p14:tracePt t="8150" x="550863" y="1125538"/>
          <p14:tracePt t="8158" x="538163" y="1138238"/>
          <p14:tracePt t="8166" x="512763" y="1150938"/>
          <p14:tracePt t="8174" x="488950" y="1189038"/>
          <p14:tracePt t="8182" x="463550" y="1201738"/>
          <p14:tracePt t="8190" x="450850" y="1214438"/>
          <p14:tracePt t="8198" x="412750" y="1238250"/>
          <p14:tracePt t="8206" x="412750" y="1250950"/>
          <p14:tracePt t="8214" x="376238" y="1289050"/>
          <p14:tracePt t="8222" x="363538" y="1314450"/>
          <p14:tracePt t="8231" x="325438" y="1363663"/>
          <p14:tracePt t="8238" x="312738" y="1427163"/>
          <p14:tracePt t="8247" x="287338" y="1476375"/>
          <p14:tracePt t="8254" x="263525" y="1539875"/>
          <p14:tracePt t="8262" x="250825" y="1601788"/>
          <p14:tracePt t="8270" x="225425" y="1676400"/>
          <p14:tracePt t="8278" x="200025" y="1752600"/>
          <p14:tracePt t="8286" x="150813" y="1827213"/>
          <p14:tracePt t="8295" x="125413" y="1914525"/>
          <p14:tracePt t="8302" x="87313" y="2001838"/>
          <p14:tracePt t="8312" x="61913" y="2089150"/>
          <p14:tracePt t="8318" x="25400" y="2178050"/>
          <p14:tracePt t="8326" x="12700" y="2278063"/>
          <p14:tracePt t="8534" x="25400" y="3103563"/>
          <p14:tracePt t="8542" x="38100" y="3141663"/>
          <p14:tracePt t="8550" x="61913" y="3190875"/>
          <p14:tracePt t="8558" x="87313" y="3241675"/>
          <p14:tracePt t="8566" x="125413" y="3303588"/>
          <p14:tracePt t="8574" x="150813" y="3354388"/>
          <p14:tracePt t="8582" x="200025" y="3454400"/>
          <p14:tracePt t="8590" x="212725" y="3554413"/>
          <p14:tracePt t="8598" x="250825" y="3679825"/>
          <p14:tracePt t="8606" x="274638" y="3779838"/>
          <p14:tracePt t="8614" x="300038" y="3892550"/>
          <p14:tracePt t="8622" x="312738" y="3967163"/>
          <p14:tracePt t="8630" x="312738" y="4054475"/>
          <p14:tracePt t="8638" x="325438" y="4117975"/>
          <p14:tracePt t="8646" x="325438" y="4167188"/>
          <p14:tracePt t="8654" x="325438" y="4230688"/>
          <p14:tracePt t="8663" x="325438" y="4292600"/>
          <p14:tracePt t="8670" x="325438" y="4330700"/>
          <p14:tracePt t="8679" x="312738" y="4392613"/>
          <p14:tracePt t="8686" x="312738" y="4443413"/>
          <p14:tracePt t="8695" x="300038" y="4518025"/>
          <p14:tracePt t="8702" x="287338" y="4605338"/>
          <p14:tracePt t="8711" x="287338" y="4667250"/>
          <p14:tracePt t="8718" x="287338" y="4743450"/>
          <p14:tracePt t="8727" x="263525" y="4818063"/>
          <p14:tracePt t="8734" x="250825" y="4868863"/>
          <p14:tracePt t="8742" x="250825" y="4918075"/>
          <p14:tracePt t="8750" x="250825" y="4968875"/>
          <p14:tracePt t="8758" x="250825" y="5005388"/>
          <p14:tracePt t="8766" x="250825" y="5043488"/>
          <p14:tracePt t="8774" x="250825" y="5056188"/>
          <p14:tracePt t="8782" x="250825" y="5092700"/>
          <p14:tracePt t="8790" x="250825" y="5156200"/>
          <p14:tracePt t="8798" x="250825" y="5243513"/>
          <p14:tracePt t="8806" x="250825" y="5330825"/>
          <p14:tracePt t="8814" x="250825" y="5443538"/>
          <p14:tracePt t="8822" x="250825" y="5530850"/>
          <p14:tracePt t="8830" x="263525" y="5630863"/>
          <p14:tracePt t="8838" x="287338" y="5694363"/>
          <p14:tracePt t="8846" x="312738" y="5743575"/>
          <p14:tracePt t="8854" x="312738" y="5807075"/>
          <p14:tracePt t="8862" x="325438" y="5832475"/>
          <p14:tracePt t="8870" x="338138" y="5843588"/>
          <p14:tracePt t="8878" x="350838" y="5868988"/>
          <p14:tracePt t="8990" x="363538" y="5856288"/>
          <p14:tracePt t="8998" x="376238" y="5832475"/>
          <p14:tracePt t="9006" x="400050" y="5794375"/>
          <p14:tracePt t="9014" x="412750" y="5768975"/>
          <p14:tracePt t="9022" x="438150" y="5743575"/>
          <p14:tracePt t="9030" x="450850" y="5719763"/>
          <p14:tracePt t="9038" x="463550" y="5694363"/>
          <p14:tracePt t="9046" x="476250" y="5668963"/>
          <p14:tracePt t="9054" x="500063" y="5643563"/>
          <p14:tracePt t="9062" x="550863" y="5581650"/>
          <p14:tracePt t="9070" x="576263" y="5530850"/>
          <p14:tracePt t="9079" x="612775" y="5481638"/>
          <p14:tracePt t="9086" x="650875" y="5394325"/>
          <p14:tracePt t="9095" x="712788" y="5305425"/>
          <p14:tracePt t="9102" x="788988" y="5218113"/>
          <p14:tracePt t="9110" x="850900" y="5118100"/>
          <p14:tracePt t="9118" x="938213" y="5030788"/>
          <p14:tracePt t="9127" x="1027113" y="4956175"/>
          <p14:tracePt t="9134" x="1101725" y="4892675"/>
          <p14:tracePt t="9142" x="1176338" y="4843463"/>
          <p14:tracePt t="9150" x="1201738" y="4805363"/>
          <p14:tracePt t="9158" x="1239838" y="4792663"/>
          <p14:tracePt t="9166" x="1276350" y="4768850"/>
          <p14:tracePt t="9174" x="1301750" y="4743450"/>
          <p14:tracePt t="9182" x="1339850" y="4718050"/>
          <p14:tracePt t="9190" x="1363663" y="4705350"/>
          <p14:tracePt t="9198" x="1376363" y="4692650"/>
          <p14:tracePt t="9206" x="1401763" y="4656138"/>
          <p14:tracePt t="9214" x="1427163" y="4643438"/>
          <p14:tracePt t="9222" x="1452563" y="4618038"/>
          <p14:tracePt t="9230" x="1476375" y="4567238"/>
          <p14:tracePt t="9238" x="1489075" y="4554538"/>
          <p14:tracePt t="9246" x="1514475" y="4518025"/>
          <p14:tracePt t="9254" x="1527175" y="4479925"/>
          <p14:tracePt t="9262" x="1539875" y="4467225"/>
          <p14:tracePt t="9270" x="1552575" y="4430713"/>
          <p14:tracePt t="9278" x="1577975" y="4418013"/>
          <p14:tracePt t="9286" x="1589088" y="4367213"/>
          <p14:tracePt t="9295" x="1614488" y="4330700"/>
          <p14:tracePt t="9302" x="1652588" y="4267200"/>
          <p14:tracePt t="9310" x="1689100" y="4192588"/>
          <p14:tracePt t="9318" x="1727200" y="4105275"/>
          <p14:tracePt t="9327" x="1752600" y="4067175"/>
          <p14:tracePt t="9334" x="1814513" y="3954463"/>
          <p14:tracePt t="9343" x="1865313" y="3867150"/>
          <p14:tracePt t="9350" x="1903413" y="3779838"/>
          <p14:tracePt t="9358" x="1952625" y="3703638"/>
          <p14:tracePt t="9366" x="2003425" y="3616325"/>
          <p14:tracePt t="9374" x="2052638" y="3516313"/>
          <p14:tracePt t="9382" x="2090738" y="3429000"/>
          <p14:tracePt t="9390" x="2165350" y="3341688"/>
          <p14:tracePt t="9398" x="2228850" y="3254375"/>
          <p14:tracePt t="9406" x="2290763" y="3154363"/>
          <p14:tracePt t="9414" x="2339975" y="3065463"/>
          <p14:tracePt t="9422" x="2416175" y="2952750"/>
          <p14:tracePt t="9431" x="2452688" y="2852738"/>
          <p14:tracePt t="9438" x="2516188" y="2728913"/>
          <p14:tracePt t="9446" x="2554288" y="2603500"/>
          <p14:tracePt t="9454" x="2628900" y="2490788"/>
          <p14:tracePt t="9462" x="2690813" y="2378075"/>
          <p14:tracePt t="9470" x="2741613" y="2290763"/>
          <p14:tracePt t="9478" x="2803525" y="2214563"/>
          <p14:tracePt t="9486" x="2854325" y="2139950"/>
          <p14:tracePt t="9495" x="2928938" y="2039938"/>
          <p14:tracePt t="9502" x="2992438" y="1965325"/>
          <p14:tracePt t="9510" x="3041650" y="1901825"/>
          <p14:tracePt t="9518" x="3079750" y="1852613"/>
          <p14:tracePt t="9527" x="3167063" y="1776413"/>
          <p14:tracePt t="9534" x="3216275" y="1739900"/>
          <p14:tracePt t="9543" x="3279775" y="1689100"/>
          <p14:tracePt t="9550" x="3354388" y="1652588"/>
          <p14:tracePt t="9558" x="3417888" y="1614488"/>
          <p14:tracePt t="9566" x="3492500" y="1563688"/>
          <p14:tracePt t="9575" x="3567113" y="1527175"/>
          <p14:tracePt t="9582" x="3630613" y="1501775"/>
          <p14:tracePt t="9590" x="3717925" y="1489075"/>
          <p14:tracePt t="9598" x="3779838" y="1463675"/>
          <p14:tracePt t="9606" x="3856038" y="1439863"/>
          <p14:tracePt t="9614" x="3892550" y="1439863"/>
          <p14:tracePt t="9622" x="3956050" y="1427163"/>
          <p14:tracePt t="9630" x="4017963" y="1414463"/>
          <p14:tracePt t="9638" x="4056063" y="1389063"/>
          <p14:tracePt t="9646" x="4105275" y="1389063"/>
          <p14:tracePt t="9654" x="4143375" y="1376363"/>
          <p14:tracePt t="9662" x="4205288" y="1376363"/>
          <p14:tracePt t="9670" x="4243388" y="1363663"/>
          <p14:tracePt t="9678" x="4281488" y="1339850"/>
          <p14:tracePt t="9686" x="4318000" y="1339850"/>
          <p14:tracePt t="9694" x="4356100" y="1339850"/>
          <p14:tracePt t="9711" x="4394200" y="1327150"/>
          <p14:tracePt t="9718" x="4418013" y="1327150"/>
          <p14:tracePt t="9727" x="4430713" y="1327150"/>
          <p14:tracePt t="9734" x="4443413" y="1314450"/>
          <p14:tracePt t="9743" x="4456113" y="1314450"/>
          <p14:tracePt t="9750" x="4468813" y="1314450"/>
          <p14:tracePt t="9759" x="4481513" y="1301750"/>
          <p14:tracePt t="9774" x="4506913" y="1301750"/>
          <p14:tracePt t="9798" x="4518025" y="1289050"/>
          <p14:tracePt t="9814" x="4543425" y="1289050"/>
          <p14:tracePt t="9846" x="4556125" y="1289050"/>
          <p14:tracePt t="9862" x="4568825" y="1276350"/>
          <p14:tracePt t="9870" x="4581525" y="1276350"/>
          <p14:tracePt t="9878" x="4594225" y="1263650"/>
          <p14:tracePt t="9902" x="4594225" y="1250950"/>
          <p14:tracePt t="9918" x="4619625" y="1250950"/>
          <p14:tracePt t="10070" x="4630738" y="1214438"/>
          <p14:tracePt t="10086" x="4643438" y="1201738"/>
          <p14:tracePt t="10094" x="4643438" y="1189038"/>
          <p14:tracePt t="10102" x="4656138" y="1176338"/>
          <p14:tracePt t="10118" x="4668838" y="1163638"/>
          <p14:tracePt t="10142" x="4668838" y="1150938"/>
          <p14:tracePt t="10150" x="4681538" y="1138238"/>
          <p14:tracePt t="10174" x="4681538" y="1125538"/>
          <p14:tracePt t="10198" x="4681538" y="1114425"/>
          <p14:tracePt t="10214" x="4694238" y="1101725"/>
          <p14:tracePt t="10238" x="4706938" y="1089025"/>
          <p14:tracePt t="10350" x="4706938" y="1076325"/>
          <p14:tracePt t="10366" x="4706938" y="1063625"/>
          <p14:tracePt t="10382" x="4706938" y="1050925"/>
          <p14:tracePt t="10406" x="4719638" y="1038225"/>
          <p14:tracePt t="10414" x="4719638" y="1025525"/>
          <p14:tracePt t="10430" x="4732338" y="1014413"/>
          <p14:tracePt t="10582" x="4732338" y="1001713"/>
          <p14:tracePt t="10590" x="4706938" y="1001713"/>
          <p14:tracePt t="10598" x="4643438" y="1025525"/>
          <p14:tracePt t="10606" x="4581525" y="1063625"/>
          <p14:tracePt t="10614" x="4543425" y="1089025"/>
          <p14:tracePt t="10622" x="4468813" y="1114425"/>
          <p14:tracePt t="10630" x="4406900" y="1163638"/>
          <p14:tracePt t="10638" x="4330700" y="1227138"/>
          <p14:tracePt t="10646" x="4256088" y="1289050"/>
          <p14:tracePt t="10654" x="4181475" y="1339850"/>
          <p14:tracePt t="10662" x="4117975" y="1401763"/>
          <p14:tracePt t="10670" x="4056063" y="1450975"/>
          <p14:tracePt t="10678" x="4017963" y="1501775"/>
          <p14:tracePt t="10686" x="3979863" y="1552575"/>
          <p14:tracePt t="10694" x="3943350" y="1589088"/>
          <p14:tracePt t="10806" x="3930650" y="1576388"/>
          <p14:tracePt t="10814" x="3930650" y="1527175"/>
          <p14:tracePt t="10822" x="3930650" y="1463675"/>
          <p14:tracePt t="10830" x="3930650" y="1401763"/>
          <p14:tracePt t="10838" x="3930650" y="1314450"/>
          <p14:tracePt t="10846" x="3930650" y="1227138"/>
          <p14:tracePt t="10854" x="3943350" y="1125538"/>
          <p14:tracePt t="10862" x="3968750" y="1050925"/>
          <p14:tracePt t="10870" x="3979863" y="1025525"/>
          <p14:tracePt t="10878" x="3992563" y="1014413"/>
          <p14:tracePt t="10886" x="4017963" y="989013"/>
          <p14:tracePt t="10958" x="4043363" y="1001713"/>
          <p14:tracePt t="10966" x="4056063" y="1050925"/>
          <p14:tracePt t="10974" x="4105275" y="1114425"/>
          <p14:tracePt t="10982" x="4143375" y="1176338"/>
          <p14:tracePt t="10992" x="4181475" y="1227138"/>
          <p14:tracePt t="10998" x="4230688" y="1301750"/>
          <p14:tracePt t="11006" x="4256088" y="1339850"/>
          <p14:tracePt t="11014" x="4281488" y="1363663"/>
          <p14:tracePt t="11022" x="4281488" y="1389063"/>
          <p14:tracePt t="11030" x="4305300" y="1414463"/>
          <p14:tracePt t="11038" x="4305300" y="1427163"/>
          <p14:tracePt t="11070" x="4305300" y="1439863"/>
          <p14:tracePt t="11182" x="4318000" y="1439863"/>
          <p14:tracePt t="11190" x="4330700" y="1427163"/>
          <p14:tracePt t="11198" x="4356100" y="1389063"/>
          <p14:tracePt t="11206" x="4368800" y="1350963"/>
          <p14:tracePt t="11214" x="4394200" y="1327150"/>
          <p14:tracePt t="11222" x="4406900" y="1289050"/>
          <p14:tracePt t="11230" x="4418013" y="1276350"/>
          <p14:tracePt t="11238" x="4430713" y="1250950"/>
          <p14:tracePt t="11310" x="4418013" y="1276350"/>
          <p14:tracePt t="11318" x="4368800" y="1339850"/>
          <p14:tracePt t="11326" x="4330700" y="1401763"/>
          <p14:tracePt t="11334" x="4268788" y="1463675"/>
          <p14:tracePt t="11342" x="4217988" y="1527175"/>
          <p14:tracePt t="11350" x="4156075" y="1614488"/>
          <p14:tracePt t="11358" x="4117975" y="1652588"/>
          <p14:tracePt t="11366" x="4068763" y="1714500"/>
          <p14:tracePt t="11375" x="4017963" y="1789113"/>
          <p14:tracePt t="11382" x="4005263" y="1814513"/>
          <p14:tracePt t="11391" x="3968750" y="1839913"/>
          <p14:tracePt t="11398" x="3968750" y="1852613"/>
          <p14:tracePt t="11414" x="3956050" y="1865313"/>
          <p14:tracePt t="11430" x="3956050" y="1876425"/>
          <p14:tracePt t="11574" x="3943350" y="1876425"/>
          <p14:tracePt t="11582" x="3956050" y="1801813"/>
          <p14:tracePt t="11590" x="4017963" y="1765300"/>
          <p14:tracePt t="11598" x="4056063" y="1701800"/>
          <p14:tracePt t="11608" x="4143375" y="1639888"/>
          <p14:tracePt t="11614" x="4181475" y="1614488"/>
          <p14:tracePt t="11622" x="4256088" y="1563688"/>
          <p14:tracePt t="11630" x="4343400" y="1514475"/>
          <p14:tracePt t="11638" x="4406900" y="1489075"/>
          <p14:tracePt t="11646" x="4481513" y="1450975"/>
          <p14:tracePt t="11654" x="4518025" y="1439863"/>
          <p14:tracePt t="11670" x="4530725" y="1439863"/>
          <p14:tracePt t="11814" x="4530725" y="1450975"/>
          <p14:tracePt t="11822" x="4506913" y="1463675"/>
          <p14:tracePt t="11830" x="4468813" y="1501775"/>
          <p14:tracePt t="11838" x="4443413" y="1514475"/>
          <p14:tracePt t="11846" x="4418013" y="1527175"/>
          <p14:tracePt t="11854" x="4368800" y="1539875"/>
          <p14:tracePt t="11862" x="4330700" y="1563688"/>
          <p14:tracePt t="11870" x="4294188" y="1576388"/>
          <p14:tracePt t="11878" x="4256088" y="1589088"/>
          <p14:tracePt t="11886" x="4217988" y="1601788"/>
          <p14:tracePt t="11894" x="4192588" y="1614488"/>
          <p14:tracePt t="11902" x="4181475" y="1627188"/>
          <p14:tracePt t="11910" x="4143375" y="1627188"/>
          <p14:tracePt t="11918" x="4117975" y="1639888"/>
          <p14:tracePt t="11926" x="4105275" y="1652588"/>
          <p14:tracePt t="11934" x="4092575" y="1652588"/>
          <p14:tracePt t="11942" x="4081463" y="1652588"/>
          <p14:tracePt t="11950" x="4056063" y="1663700"/>
          <p14:tracePt t="11958" x="4030663" y="1676400"/>
          <p14:tracePt t="11976" x="4017963" y="1701800"/>
          <p14:tracePt t="12007" x="4005263" y="1701800"/>
          <p14:tracePt t="12022" x="3979863" y="1714500"/>
          <p14:tracePt t="12030" x="3979863" y="1727200"/>
          <p14:tracePt t="12038" x="3968750" y="1739900"/>
          <p14:tracePt t="12046" x="3956050" y="1765300"/>
          <p14:tracePt t="12054" x="3930650" y="1789113"/>
          <p14:tracePt t="12062" x="3917950" y="1814513"/>
          <p14:tracePt t="12070" x="3892550" y="1827213"/>
          <p14:tracePt t="12078" x="3879850" y="1839913"/>
          <p14:tracePt t="12094" x="3856038" y="1852613"/>
          <p14:tracePt t="12110" x="3843338" y="1852613"/>
          <p14:tracePt t="12118" x="3843338" y="1865313"/>
          <p14:tracePt t="12142" x="3817938" y="1865313"/>
          <p14:tracePt t="12158" x="3779838" y="1865313"/>
          <p14:tracePt t="12166" x="3767138" y="1865313"/>
          <p14:tracePt t="12175" x="3717925" y="1865313"/>
          <p14:tracePt t="12182" x="3654425" y="1865313"/>
          <p14:tracePt t="12191" x="3554413" y="1865313"/>
          <p14:tracePt t="12198" x="3467100" y="1865313"/>
          <p14:tracePt t="12207" x="3379788" y="1827213"/>
          <p14:tracePt t="12214" x="3267075" y="1789113"/>
          <p14:tracePt t="12224" x="3116263" y="1714500"/>
          <p14:tracePt t="12230" x="2979738" y="1676400"/>
          <p14:tracePt t="12238" x="2754313" y="1601788"/>
          <p14:tracePt t="12246" x="2490788" y="1463675"/>
          <p14:tracePt t="12254" x="2265363" y="1363663"/>
          <p14:tracePt t="12262" x="1952625" y="1227138"/>
          <p14:tracePt t="12270" x="1627188" y="1089025"/>
          <p14:tracePt t="12278" x="1376363" y="976313"/>
          <p14:tracePt t="12286" x="1176338" y="863600"/>
          <p14:tracePt t="12294" x="976313" y="738188"/>
          <p14:tracePt t="12302" x="850900" y="650875"/>
          <p14:tracePt t="12310" x="725488" y="563563"/>
          <p14:tracePt t="12318" x="600075" y="463550"/>
          <p14:tracePt t="12326" x="476250" y="400050"/>
          <p14:tracePt t="12334" x="300038" y="300038"/>
          <p14:tracePt t="12342" x="163513" y="274638"/>
          <p14:tracePt t="12710" x="350838" y="989013"/>
          <p14:tracePt t="12718" x="488950" y="1063625"/>
          <p14:tracePt t="12726" x="663575" y="1138238"/>
          <p14:tracePt t="12734" x="763588" y="1163638"/>
          <p14:tracePt t="12742" x="850900" y="1176338"/>
          <p14:tracePt t="12750" x="976313" y="1201738"/>
          <p14:tracePt t="12758" x="1027113" y="1227138"/>
          <p14:tracePt t="12766" x="1076325" y="1227138"/>
          <p14:tracePt t="12775" x="1127125" y="1227138"/>
          <p14:tracePt t="12782" x="1163638" y="1227138"/>
          <p14:tracePt t="12791" x="1176338" y="1227138"/>
          <p14:tracePt t="12807" x="1201738" y="1227138"/>
          <p14:tracePt t="12823" x="1201738" y="1214438"/>
          <p14:tracePt t="12830" x="1201738" y="1201738"/>
          <p14:tracePt t="12846" x="1201738" y="1189038"/>
          <p14:tracePt t="12862" x="1201738" y="1176338"/>
          <p14:tracePt t="12870" x="1214438" y="1150938"/>
          <p14:tracePt t="12878" x="1214438" y="1138238"/>
          <p14:tracePt t="12958" x="1214438" y="1125538"/>
          <p14:tracePt t="12982" x="1176338" y="1125538"/>
          <p14:tracePt t="12990" x="1150938" y="1089025"/>
          <p14:tracePt t="12998" x="1127125" y="1089025"/>
          <p14:tracePt t="13006" x="1114425" y="1089025"/>
          <p14:tracePt t="13014" x="1089025" y="1089025"/>
          <p14:tracePt t="13023" x="1076325" y="1089025"/>
          <p14:tracePt t="13030" x="1038225" y="1089025"/>
          <p14:tracePt t="13040" x="1027113" y="1089025"/>
          <p14:tracePt t="13046" x="1001713" y="1089025"/>
          <p14:tracePt t="13054" x="976313" y="1089025"/>
          <p14:tracePt t="13062" x="963613" y="1089025"/>
          <p14:tracePt t="13070" x="950913" y="1101725"/>
          <p14:tracePt t="13102" x="938213" y="1101725"/>
          <p14:tracePt t="13110" x="914400" y="1101725"/>
          <p14:tracePt t="13118" x="889000" y="1101725"/>
          <p14:tracePt t="13126" x="876300" y="1101725"/>
          <p14:tracePt t="13134" x="863600" y="1101725"/>
          <p14:tracePt t="13142" x="850900" y="1101725"/>
          <p14:tracePt t="13150" x="838200" y="1101725"/>
          <p14:tracePt t="13158" x="825500" y="1101725"/>
          <p14:tracePt t="13166" x="788988" y="1101725"/>
          <p14:tracePt t="13174" x="750888" y="1101725"/>
          <p14:tracePt t="13182" x="688975" y="1101725"/>
          <p14:tracePt t="13190" x="650875" y="1063625"/>
          <p14:tracePt t="13198" x="563563" y="989013"/>
          <p14:tracePt t="13207" x="463550" y="876300"/>
          <p14:tracePt t="13214" x="376238" y="801688"/>
          <p14:tracePt t="13222" x="287338" y="688975"/>
          <p14:tracePt t="13230" x="163513" y="563563"/>
          <p14:tracePt t="13239" x="38100" y="438150"/>
          <p14:tracePt t="16254" x="187325" y="1450975"/>
          <p14:tracePt t="16262" x="300038" y="1527175"/>
          <p14:tracePt t="16270" x="400050" y="1601788"/>
          <p14:tracePt t="16278" x="512763" y="1676400"/>
          <p14:tracePt t="16286" x="576263" y="1714500"/>
          <p14:tracePt t="16294" x="625475" y="1752600"/>
          <p14:tracePt t="16302" x="663575" y="1789113"/>
          <p14:tracePt t="16310" x="676275" y="1789113"/>
          <p14:tracePt t="16320" x="701675" y="1814513"/>
          <p14:tracePt t="16326" x="712788" y="1814513"/>
          <p14:tracePt t="16334" x="712788" y="1827213"/>
          <p14:tracePt t="16422" x="725488" y="1827213"/>
          <p14:tracePt t="16430" x="738188" y="1852613"/>
          <p14:tracePt t="16446" x="738188" y="1901825"/>
          <p14:tracePt t="16454" x="763588" y="1914525"/>
          <p14:tracePt t="16462" x="763588" y="1952625"/>
          <p14:tracePt t="16470" x="776288" y="1989138"/>
          <p14:tracePt t="16478" x="788988" y="2065338"/>
          <p14:tracePt t="16486" x="814388" y="2089150"/>
          <p14:tracePt t="16494" x="814388" y="2114550"/>
          <p14:tracePt t="16502" x="825500" y="2139950"/>
          <p14:tracePt t="16510" x="838200" y="2152650"/>
          <p14:tracePt t="16518" x="838200" y="2165350"/>
          <p14:tracePt t="16526" x="838200" y="2178050"/>
          <p14:tracePt t="16534" x="850900" y="2190750"/>
          <p14:tracePt t="16542" x="863600" y="2214563"/>
          <p14:tracePt t="16558" x="863600" y="2227263"/>
          <p14:tracePt t="16566" x="876300" y="2227263"/>
          <p14:tracePt t="16574" x="876300" y="2252663"/>
          <p14:tracePt t="16582" x="889000" y="2265363"/>
          <p14:tracePt t="16590" x="901700" y="2278063"/>
          <p14:tracePt t="16606" x="901700" y="2290763"/>
          <p14:tracePt t="16622" x="914400" y="2303463"/>
          <p14:tracePt t="16638" x="925513" y="2314575"/>
          <p14:tracePt t="16662" x="938213" y="2314575"/>
          <p14:tracePt t="16678" x="963613" y="2314575"/>
          <p14:tracePt t="16686" x="976313" y="2339975"/>
          <p14:tracePt t="16702" x="1001713" y="2339975"/>
          <p14:tracePt t="16710" x="1014413" y="2339975"/>
          <p14:tracePt t="16718" x="1050925" y="2339975"/>
          <p14:tracePt t="16726" x="1076325" y="2339975"/>
          <p14:tracePt t="16734" x="1114425" y="2339975"/>
          <p14:tracePt t="16742" x="1150938" y="2339975"/>
          <p14:tracePt t="16750" x="1163638" y="2339975"/>
          <p14:tracePt t="16758" x="1189038" y="2339975"/>
          <p14:tracePt t="16768" x="1201738" y="2339975"/>
          <p14:tracePt t="16774" x="1227138" y="2339975"/>
          <p14:tracePt t="16910" x="1239838" y="2339975"/>
          <p14:tracePt t="16926" x="1263650" y="2339975"/>
          <p14:tracePt t="16934" x="1289050" y="2352675"/>
          <p14:tracePt t="16942" x="1314450" y="2352675"/>
          <p14:tracePt t="16950" x="1339850" y="2365375"/>
          <p14:tracePt t="16958" x="1363663" y="2365375"/>
          <p14:tracePt t="16967" x="1401763" y="2365375"/>
          <p14:tracePt t="16974" x="1414463" y="2365375"/>
          <p14:tracePt t="16982" x="1452563" y="2378075"/>
          <p14:tracePt t="16999" x="1465263" y="2378075"/>
          <p14:tracePt t="17006" x="1476375" y="2378075"/>
          <p14:tracePt t="17016" x="1489075" y="2390775"/>
          <p14:tracePt t="17086" x="1501775" y="2390775"/>
          <p14:tracePt t="17094" x="1514475" y="2390775"/>
          <p14:tracePt t="17102" x="1539875" y="2390775"/>
          <p14:tracePt t="17118" x="1552575" y="2390775"/>
          <p14:tracePt t="17134" x="1577975" y="2390775"/>
          <p14:tracePt t="17150" x="1589088" y="2390775"/>
          <p14:tracePt t="17158" x="1614488" y="2390775"/>
          <p14:tracePt t="17166" x="1639888" y="2390775"/>
          <p14:tracePt t="17174" x="1652588" y="2390775"/>
          <p14:tracePt t="17183" x="1689100" y="2390775"/>
          <p14:tracePt t="17190" x="1714500" y="2390775"/>
          <p14:tracePt t="17199" x="1739900" y="2390775"/>
          <p14:tracePt t="17206" x="1778000" y="2390775"/>
          <p14:tracePt t="17215" x="1814513" y="2378075"/>
          <p14:tracePt t="17222" x="1852613" y="2378075"/>
          <p14:tracePt t="17232" x="1878013" y="2365375"/>
          <p14:tracePt t="17238" x="1890713" y="2365375"/>
          <p14:tracePt t="17246" x="1927225" y="2352675"/>
          <p14:tracePt t="17254" x="1939925" y="2352675"/>
          <p14:tracePt t="17262" x="1965325" y="2352675"/>
          <p14:tracePt t="17270" x="2003425" y="2352675"/>
          <p14:tracePt t="17278" x="2039938" y="2352675"/>
          <p14:tracePt t="17286" x="2078038" y="2352675"/>
          <p14:tracePt t="17294" x="2103438" y="2352675"/>
          <p14:tracePt t="17302" x="2139950" y="2352675"/>
          <p14:tracePt t="17310" x="2152650" y="2352675"/>
          <p14:tracePt t="17318" x="2178050" y="2352675"/>
          <p14:tracePt t="17326" x="2190750" y="2352675"/>
          <p14:tracePt t="17334" x="2216150" y="2352675"/>
          <p14:tracePt t="17342" x="2252663" y="2352675"/>
          <p14:tracePt t="17358" x="2290763" y="2352675"/>
          <p14:tracePt t="17366" x="2316163" y="2352675"/>
          <p14:tracePt t="17374" x="2328863" y="2352675"/>
          <p14:tracePt t="17383" x="2365375" y="2352675"/>
          <p14:tracePt t="17390" x="2403475" y="2352675"/>
          <p14:tracePt t="17399" x="2428875" y="2352675"/>
          <p14:tracePt t="17406" x="2465388" y="2352675"/>
          <p14:tracePt t="17415" x="2490788" y="2352675"/>
          <p14:tracePt t="17422" x="2528888" y="2352675"/>
          <p14:tracePt t="17432" x="2565400" y="2352675"/>
          <p14:tracePt t="17438" x="2616200" y="2352675"/>
          <p14:tracePt t="17446" x="2703513" y="2352675"/>
          <p14:tracePt t="17454" x="2754313" y="2352675"/>
          <p14:tracePt t="17462" x="2828925" y="2352675"/>
          <p14:tracePt t="17470" x="2890838" y="2352675"/>
          <p14:tracePt t="17478" x="2967038" y="2339975"/>
          <p14:tracePt t="17486" x="3067050" y="2339975"/>
          <p14:tracePt t="17494" x="3179763" y="2339975"/>
          <p14:tracePt t="17502" x="3267075" y="2339975"/>
          <p14:tracePt t="17510" x="3379788" y="2339975"/>
          <p14:tracePt t="17518" x="3517900" y="2339975"/>
          <p14:tracePt t="17526" x="3643313" y="2339975"/>
          <p14:tracePt t="17534" x="3767138" y="2339975"/>
          <p14:tracePt t="17542" x="3905250" y="2339975"/>
          <p14:tracePt t="17550" x="4043363" y="2339975"/>
          <p14:tracePt t="17558" x="4192588" y="2339975"/>
          <p14:tracePt t="17566" x="4330700" y="2339975"/>
          <p14:tracePt t="17574" x="4456113" y="2339975"/>
          <p14:tracePt t="17582" x="4594225" y="2339975"/>
          <p14:tracePt t="17590" x="4719638" y="2339975"/>
          <p14:tracePt t="17599" x="4843463" y="2339975"/>
          <p14:tracePt t="17606" x="4932363" y="2339975"/>
          <p14:tracePt t="17615" x="5032375" y="2339975"/>
          <p14:tracePt t="17622" x="5094288" y="2339975"/>
          <p14:tracePt t="17632" x="5157788" y="2339975"/>
          <p14:tracePt t="17638" x="5232400" y="2339975"/>
          <p14:tracePt t="17648" x="5294313" y="2339975"/>
          <p14:tracePt t="17654" x="5319713" y="2339975"/>
          <p14:tracePt t="17662" x="5357813" y="2339975"/>
          <p14:tracePt t="17670" x="5394325" y="2327275"/>
          <p14:tracePt t="17686" x="5407025" y="2327275"/>
          <p14:tracePt t="17774" x="5419725" y="2314575"/>
          <p14:tracePt t="17782" x="5432425" y="2314575"/>
          <p14:tracePt t="17799" x="5432425" y="2303463"/>
          <p14:tracePt t="17822" x="5445125" y="2290763"/>
          <p14:tracePt t="17950" x="5445125" y="2278063"/>
          <p14:tracePt t="17958" x="5445125" y="2265363"/>
          <p14:tracePt t="17982" x="5445125" y="2252663"/>
          <p14:tracePt t="17990" x="5445125" y="2239963"/>
          <p14:tracePt t="17998" x="5445125" y="2227263"/>
          <p14:tracePt t="18006" x="5445125" y="2214563"/>
          <p14:tracePt t="18022" x="5445125" y="2190750"/>
          <p14:tracePt t="18031" x="5445125" y="2178050"/>
          <p14:tracePt t="18048" x="5445125" y="2152650"/>
          <p14:tracePt t="18054" x="5445125" y="2139950"/>
          <p14:tracePt t="18062" x="5445125" y="2101850"/>
          <p14:tracePt t="18078" x="5445125" y="2065338"/>
          <p14:tracePt t="18086" x="5445125" y="2052638"/>
          <p14:tracePt t="18094" x="5445125" y="2014538"/>
          <p14:tracePt t="18102" x="5432425" y="1989138"/>
          <p14:tracePt t="18110" x="5432425" y="1978025"/>
          <p14:tracePt t="18118" x="5432425" y="1965325"/>
          <p14:tracePt t="18126" x="5419725" y="1939925"/>
          <p14:tracePt t="18134" x="5419725" y="1927225"/>
          <p14:tracePt t="18142" x="5419725" y="1914525"/>
          <p14:tracePt t="18150" x="5407025" y="1901825"/>
          <p14:tracePt t="18158" x="5394325" y="1901825"/>
          <p14:tracePt t="18166" x="5383213" y="1889125"/>
          <p14:tracePt t="18174" x="5370513" y="1876425"/>
          <p14:tracePt t="18182" x="5357813" y="1852613"/>
          <p14:tracePt t="18190" x="5332413" y="1839913"/>
          <p14:tracePt t="18206" x="5319713" y="1827213"/>
          <p14:tracePt t="18214" x="5294313" y="1814513"/>
          <p14:tracePt t="18222" x="5281613" y="1801813"/>
          <p14:tracePt t="18231" x="5270500" y="1801813"/>
          <p14:tracePt t="18238" x="5270500" y="1789113"/>
          <p14:tracePt t="18247" x="5245100" y="1776413"/>
          <p14:tracePt t="18254" x="5219700" y="1765300"/>
          <p14:tracePt t="18264" x="5207000" y="1765300"/>
          <p14:tracePt t="18270" x="5181600" y="1765300"/>
          <p14:tracePt t="18278" x="5145088" y="1752600"/>
          <p14:tracePt t="18286" x="5132388" y="1739900"/>
          <p14:tracePt t="18294" x="5119688" y="1739900"/>
          <p14:tracePt t="18302" x="5106988" y="1739900"/>
          <p14:tracePt t="18318" x="5057775" y="1714500"/>
          <p14:tracePt t="18326" x="5032375" y="1714500"/>
          <p14:tracePt t="18334" x="4981575" y="1714500"/>
          <p14:tracePt t="18342" x="4956175" y="1714500"/>
          <p14:tracePt t="18350" x="4881563" y="1714500"/>
          <p14:tracePt t="18358" x="4806950" y="1714500"/>
          <p14:tracePt t="18366" x="4743450" y="1714500"/>
          <p14:tracePt t="18374" x="4656138" y="1701800"/>
          <p14:tracePt t="18382" x="4568825" y="1701800"/>
          <p14:tracePt t="18390" x="4481513" y="1701800"/>
          <p14:tracePt t="18398" x="4368800" y="1701800"/>
          <p14:tracePt t="18406" x="4268788" y="1701800"/>
          <p14:tracePt t="18414" x="4168775" y="1701800"/>
          <p14:tracePt t="18422" x="4056063" y="1701800"/>
          <p14:tracePt t="18430" x="3956050" y="1701800"/>
          <p14:tracePt t="18438" x="3867150" y="1701800"/>
          <p14:tracePt t="18447" x="3767138" y="1701800"/>
          <p14:tracePt t="18454" x="3667125" y="1701800"/>
          <p14:tracePt t="18464" x="3567113" y="1701800"/>
          <p14:tracePt t="18470" x="3479800" y="1701800"/>
          <p14:tracePt t="18478" x="3379788" y="1701800"/>
          <p14:tracePt t="18486" x="3292475" y="1701800"/>
          <p14:tracePt t="18494" x="3192463" y="1701800"/>
          <p14:tracePt t="18502" x="3141663" y="1701800"/>
          <p14:tracePt t="18510" x="3079750" y="1701800"/>
          <p14:tracePt t="18518" x="3028950" y="1701800"/>
          <p14:tracePt t="18526" x="2992438" y="1701800"/>
          <p14:tracePt t="18534" x="2954338" y="1701800"/>
          <p14:tracePt t="18542" x="2928938" y="1701800"/>
          <p14:tracePt t="18550" x="2890838" y="1701800"/>
          <p14:tracePt t="18558" x="2841625" y="1701800"/>
          <p14:tracePt t="18566" x="2778125" y="1701800"/>
          <p14:tracePt t="18574" x="2716213" y="1727200"/>
          <p14:tracePt t="18582" x="2590800" y="1752600"/>
          <p14:tracePt t="18590" x="2452688" y="1765300"/>
          <p14:tracePt t="18599" x="2339975" y="1789113"/>
          <p14:tracePt t="18606" x="2203450" y="1801813"/>
          <p14:tracePt t="18614" x="2090738" y="1814513"/>
          <p14:tracePt t="18622" x="1952625" y="1814513"/>
          <p14:tracePt t="18631" x="1814513" y="1814513"/>
          <p14:tracePt t="18638" x="1701800" y="1814513"/>
          <p14:tracePt t="18647" x="1589088" y="1814513"/>
          <p14:tracePt t="18654" x="1489075" y="1814513"/>
          <p14:tracePt t="18663" x="1401763" y="1814513"/>
          <p14:tracePt t="18670" x="1314450" y="1814513"/>
          <p14:tracePt t="18678" x="1263650" y="1814513"/>
          <p14:tracePt t="18686" x="1239838" y="1814513"/>
          <p14:tracePt t="18694" x="1214438" y="1814513"/>
          <p14:tracePt t="18702" x="1201738" y="1814513"/>
          <p14:tracePt t="18806" x="1189038" y="1839913"/>
          <p14:tracePt t="18815" x="1189038" y="1865313"/>
          <p14:tracePt t="18822" x="1163638" y="1889125"/>
          <p14:tracePt t="18831" x="1163638" y="1914525"/>
          <p14:tracePt t="18838" x="1150938" y="1939925"/>
          <p14:tracePt t="18846" x="1150938" y="1978025"/>
          <p14:tracePt t="18854" x="1139825" y="2001838"/>
          <p14:tracePt t="18863" x="1139825" y="2039938"/>
          <p14:tracePt t="18870" x="1139825" y="2078038"/>
          <p14:tracePt t="18880" x="1139825" y="2089150"/>
          <p14:tracePt t="18886" x="1139825" y="2101850"/>
          <p14:tracePt t="18894" x="1139825" y="2114550"/>
          <p14:tracePt t="18950" x="1139825" y="2127250"/>
          <p14:tracePt t="18966" x="1163638" y="2152650"/>
          <p14:tracePt t="18982" x="1201738" y="2165350"/>
          <p14:tracePt t="18990" x="1239838" y="2178050"/>
          <p14:tracePt t="18998" x="1289050" y="2178050"/>
          <p14:tracePt t="19006" x="1352550" y="2190750"/>
          <p14:tracePt t="19014" x="1401763" y="2190750"/>
          <p14:tracePt t="19022" x="1439863" y="2201863"/>
          <p14:tracePt t="19030" x="1489075" y="2201863"/>
          <p14:tracePt t="19038" x="1552575" y="2201863"/>
          <p14:tracePt t="19046" x="1627188" y="2201863"/>
          <p14:tracePt t="19054" x="1689100" y="2201863"/>
          <p14:tracePt t="19063" x="1778000" y="2201863"/>
          <p14:tracePt t="19070" x="1839913" y="2201863"/>
          <p14:tracePt t="19080" x="1914525" y="2201863"/>
          <p14:tracePt t="19086" x="2014538" y="2201863"/>
          <p14:tracePt t="19094" x="2103438" y="2201863"/>
          <p14:tracePt t="19102" x="2165350" y="2201863"/>
          <p14:tracePt t="19110" x="2265363" y="2201863"/>
          <p14:tracePt t="19118" x="2352675" y="2201863"/>
          <p14:tracePt t="19126" x="2452688" y="2201863"/>
          <p14:tracePt t="19134" x="2516188" y="2201863"/>
          <p14:tracePt t="19142" x="2641600" y="2201863"/>
          <p14:tracePt t="19150" x="2716213" y="2201863"/>
          <p14:tracePt t="19158" x="2841625" y="2201863"/>
          <p14:tracePt t="19166" x="2941638" y="2201863"/>
          <p14:tracePt t="19174" x="3041650" y="2201863"/>
          <p14:tracePt t="19182" x="3141663" y="2201863"/>
          <p14:tracePt t="19190" x="3254375" y="2201863"/>
          <p14:tracePt t="19198" x="3367088" y="2201863"/>
          <p14:tracePt t="19206" x="3492500" y="2201863"/>
          <p14:tracePt t="19214" x="3617913" y="2201863"/>
          <p14:tracePt t="19222" x="3756025" y="2201863"/>
          <p14:tracePt t="19231" x="3879850" y="2201863"/>
          <p14:tracePt t="19238" x="4030663" y="2201863"/>
          <p14:tracePt t="19247" x="4168775" y="2201863"/>
          <p14:tracePt t="19254" x="4281488" y="2201863"/>
          <p14:tracePt t="19263" x="4406900" y="2201863"/>
          <p14:tracePt t="19270" x="4506913" y="2201863"/>
          <p14:tracePt t="19280" x="4568825" y="2201863"/>
          <p14:tracePt t="19286" x="4643438" y="2214563"/>
          <p14:tracePt t="19295" x="4706938" y="2214563"/>
          <p14:tracePt t="19302" x="4743450" y="2214563"/>
          <p14:tracePt t="19310" x="4794250" y="2214563"/>
          <p14:tracePt t="19318" x="4832350" y="2214563"/>
          <p14:tracePt t="19326" x="4868863" y="2214563"/>
          <p14:tracePt t="19334" x="4894263" y="2214563"/>
          <p14:tracePt t="19342" x="4919663" y="2214563"/>
          <p14:tracePt t="19350" x="4932363" y="2214563"/>
          <p14:tracePt t="19598" x="4945063" y="2214563"/>
          <p14:tracePt t="19606" x="4945063" y="2201863"/>
          <p14:tracePt t="19614" x="4945063" y="2165350"/>
          <p14:tracePt t="19622" x="4945063" y="2127250"/>
          <p14:tracePt t="19630" x="4968875" y="2089150"/>
          <p14:tracePt t="19638" x="4968875" y="2052638"/>
          <p14:tracePt t="19647" x="4968875" y="2014538"/>
          <p14:tracePt t="19654" x="4968875" y="1965325"/>
          <p14:tracePt t="19662" x="4968875" y="1939925"/>
          <p14:tracePt t="19670" x="4968875" y="1914525"/>
          <p14:tracePt t="19679" x="4968875" y="1901825"/>
          <p14:tracePt t="19686" x="4968875" y="1889125"/>
          <p14:tracePt t="19710" x="4968875" y="1876425"/>
          <p14:tracePt t="19734" x="4968875" y="1865313"/>
          <p14:tracePt t="20102" x="4968875" y="1852613"/>
          <p14:tracePt t="20111" x="4906963" y="1852613"/>
          <p14:tracePt t="20118" x="4743450" y="1852613"/>
          <p14:tracePt t="20126" x="4568825" y="1852613"/>
          <p14:tracePt t="20134" x="4356100" y="1852613"/>
          <p14:tracePt t="20142" x="4092575" y="1852613"/>
          <p14:tracePt t="20150" x="3817938" y="1852613"/>
          <p14:tracePt t="20158" x="3605213" y="1852613"/>
          <p14:tracePt t="20166" x="3367088" y="1852613"/>
          <p14:tracePt t="20174" x="3154363" y="1852613"/>
          <p14:tracePt t="20182" x="2979738" y="1852613"/>
          <p14:tracePt t="20190" x="2867025" y="1852613"/>
          <p14:tracePt t="20198" x="2767013" y="1852613"/>
          <p14:tracePt t="20206" x="2690813" y="1852613"/>
          <p14:tracePt t="20214" x="2654300" y="1852613"/>
          <p14:tracePt t="20414" x="2628900" y="1852613"/>
          <p14:tracePt t="20422" x="2616200" y="1852613"/>
          <p14:tracePt t="20527" x="2616200" y="1865313"/>
          <p14:tracePt t="20550" x="2628900" y="1889125"/>
          <p14:tracePt t="20558" x="2716213" y="1889125"/>
          <p14:tracePt t="20566" x="2816225" y="1901825"/>
          <p14:tracePt t="20574" x="2941638" y="1914525"/>
          <p14:tracePt t="20582" x="3054350" y="1927225"/>
          <p14:tracePt t="20590" x="3192463" y="1952625"/>
          <p14:tracePt t="20598" x="3341688" y="1952625"/>
          <p14:tracePt t="20606" x="3517900" y="1952625"/>
          <p14:tracePt t="20614" x="3692525" y="1952625"/>
          <p14:tracePt t="20622" x="3856038" y="1952625"/>
          <p14:tracePt t="20630" x="3968750" y="1952625"/>
          <p14:tracePt t="20638" x="4092575" y="1952625"/>
          <p14:tracePt t="20646" x="4156075" y="1952625"/>
          <p14:tracePt t="20654" x="4205288" y="1952625"/>
          <p14:tracePt t="20662" x="4230688" y="1952625"/>
          <p14:tracePt t="20870" x="4243388" y="1952625"/>
          <p14:tracePt t="20886" x="4268788" y="1965325"/>
          <p14:tracePt t="20894" x="4281488" y="1965325"/>
          <p14:tracePt t="20902" x="4294188" y="2014538"/>
          <p14:tracePt t="20910" x="4305300" y="2065338"/>
          <p14:tracePt t="20918" x="4305300" y="2152650"/>
          <p14:tracePt t="20927" x="4318000" y="2227263"/>
          <p14:tracePt t="20934" x="4330700" y="2290763"/>
          <p14:tracePt t="20942" x="4343400" y="2378075"/>
          <p14:tracePt t="20950" x="4394200" y="2503488"/>
          <p14:tracePt t="20958" x="4394200" y="2552700"/>
          <p14:tracePt t="20966" x="4406900" y="2603500"/>
          <p14:tracePt t="20974" x="4406900" y="2665413"/>
          <p14:tracePt t="20982" x="4406900" y="2740025"/>
          <p14:tracePt t="20990" x="4406900" y="2790825"/>
          <p14:tracePt t="20998" x="4406900" y="2865438"/>
          <p14:tracePt t="21006" x="4406900" y="2916238"/>
          <p14:tracePt t="21014" x="4406900" y="2952750"/>
          <p14:tracePt t="21022" x="4406900" y="2978150"/>
          <p14:tracePt t="21030" x="4406900" y="3016250"/>
          <p14:tracePt t="21038" x="4406900" y="3028950"/>
          <p14:tracePt t="21046" x="4394200" y="3054350"/>
          <p14:tracePt t="21054" x="4394200" y="3065463"/>
          <p14:tracePt t="21062" x="4394200" y="3078163"/>
          <p14:tracePt t="21070" x="4394200" y="3090863"/>
          <p14:tracePt t="21078" x="4381500" y="3128963"/>
          <p14:tracePt t="21086" x="4356100" y="3154363"/>
          <p14:tracePt t="21094" x="4343400" y="3165475"/>
          <p14:tracePt t="21102" x="4318000" y="3203575"/>
          <p14:tracePt t="21111" x="4294188" y="3228975"/>
          <p14:tracePt t="21118" x="4281488" y="3241675"/>
          <p14:tracePt t="21127" x="4256088" y="3241675"/>
          <p14:tracePt t="21134" x="4230688" y="3254375"/>
          <p14:tracePt t="21144" x="4205288" y="3278188"/>
          <p14:tracePt t="21150" x="4156075" y="3278188"/>
          <p14:tracePt t="21158" x="4068763" y="3290888"/>
          <p14:tracePt t="21166" x="3968750" y="3303588"/>
          <p14:tracePt t="21174" x="3830638" y="3341688"/>
          <p14:tracePt t="21182" x="3679825" y="3354388"/>
          <p14:tracePt t="21190" x="3517900" y="3354388"/>
          <p14:tracePt t="21198" x="3367088" y="3354388"/>
          <p14:tracePt t="21206" x="3179763" y="3354388"/>
          <p14:tracePt t="21214" x="3016250" y="3354388"/>
          <p14:tracePt t="21222" x="2816225" y="3354388"/>
          <p14:tracePt t="21231" x="2541588" y="3354388"/>
          <p14:tracePt t="21238" x="2165350" y="3354388"/>
          <p14:tracePt t="21246" x="1927225" y="3354388"/>
          <p14:tracePt t="21254" x="1778000" y="3354388"/>
          <p14:tracePt t="21262" x="1639888" y="3354388"/>
          <p14:tracePt t="21270" x="1527175" y="3354388"/>
          <p14:tracePt t="21279" x="1465263" y="3354388"/>
          <p14:tracePt t="21286" x="1401763" y="3354388"/>
          <p14:tracePt t="21294" x="1352550" y="3354388"/>
          <p14:tracePt t="21311" x="1339850" y="3341688"/>
          <p14:tracePt t="21334" x="1339850" y="3328988"/>
          <p14:tracePt t="21344" x="1327150" y="3290888"/>
          <p14:tracePt t="21350" x="1314450" y="3267075"/>
          <p14:tracePt t="21366" x="1301750" y="3228975"/>
          <p14:tracePt t="21374" x="1301750" y="3216275"/>
          <p14:tracePt t="21382" x="1289050" y="3190875"/>
          <p14:tracePt t="21390" x="1263650" y="3165475"/>
          <p14:tracePt t="21398" x="1252538" y="3128963"/>
          <p14:tracePt t="21406" x="1227138" y="3103563"/>
          <p14:tracePt t="21414" x="1201738" y="3065463"/>
          <p14:tracePt t="21422" x="1150938" y="3028950"/>
          <p14:tracePt t="21430" x="1139825" y="3003550"/>
          <p14:tracePt t="21438" x="1101725" y="2990850"/>
          <p14:tracePt t="21446" x="1101725" y="2978150"/>
          <p14:tracePt t="21462" x="1089025" y="2978150"/>
          <p14:tracePt t="21566" x="1089025" y="2952750"/>
          <p14:tracePt t="21590" x="1089025" y="2916238"/>
          <p14:tracePt t="21614" x="1089025" y="2903538"/>
          <p14:tracePt t="21622" x="1089025" y="2890838"/>
          <p14:tracePt t="21638" x="1089025" y="2878138"/>
          <p14:tracePt t="21646" x="1089025" y="2865438"/>
          <p14:tracePt t="21654" x="1089025" y="2852738"/>
          <p14:tracePt t="21670" x="1089025" y="2840038"/>
          <p14:tracePt t="21686" x="1114425" y="2816225"/>
          <p14:tracePt t="21694" x="1127125" y="2816225"/>
          <p14:tracePt t="21702" x="1150938" y="2803525"/>
          <p14:tracePt t="21711" x="1163638" y="2790825"/>
          <p14:tracePt t="21727" x="1201738" y="2778125"/>
          <p14:tracePt t="21743" x="1214438" y="2778125"/>
          <p14:tracePt t="21777" x="1227138" y="2778125"/>
          <p14:tracePt t="22198" x="1227138" y="2765425"/>
          <p14:tracePt t="22206" x="1252538" y="2752725"/>
          <p14:tracePt t="22222" x="1263650" y="2752725"/>
          <p14:tracePt t="22230" x="1276350" y="2752725"/>
          <p14:tracePt t="22238" x="1289050" y="2752725"/>
          <p14:tracePt t="22246" x="1314450" y="2752725"/>
          <p14:tracePt t="22254" x="1314450" y="2740025"/>
          <p14:tracePt t="22262" x="1339850" y="2740025"/>
          <p14:tracePt t="22270" x="1363663" y="2740025"/>
          <p14:tracePt t="22278" x="1389063" y="2740025"/>
          <p14:tracePt t="22286" x="1401763" y="2740025"/>
          <p14:tracePt t="22294" x="1427163" y="2728913"/>
          <p14:tracePt t="22302" x="1452563" y="2728913"/>
          <p14:tracePt t="22311" x="1476375" y="2728913"/>
          <p14:tracePt t="22318" x="1489075" y="2716213"/>
          <p14:tracePt t="22327" x="1501775" y="2716213"/>
          <p14:tracePt t="22334" x="1527175" y="2716213"/>
          <p14:tracePt t="22343" x="1539875" y="2716213"/>
          <p14:tracePt t="22350" x="1552575" y="2716213"/>
          <p14:tracePt t="22359" x="1577975" y="2716213"/>
          <p14:tracePt t="22366" x="1601788" y="2716213"/>
          <p14:tracePt t="22382" x="1614488" y="2716213"/>
          <p14:tracePt t="22390" x="1652588" y="2716213"/>
          <p14:tracePt t="22398" x="1665288" y="2716213"/>
          <p14:tracePt t="22406" x="1689100" y="2716213"/>
          <p14:tracePt t="22414" x="1701800" y="2716213"/>
          <p14:tracePt t="22422" x="1714500" y="2716213"/>
          <p14:tracePt t="22430" x="1739900" y="2716213"/>
          <p14:tracePt t="22446" x="1765300" y="2716213"/>
          <p14:tracePt t="22462" x="1778000" y="2716213"/>
          <p14:tracePt t="22478" x="1801813" y="2716213"/>
          <p14:tracePt t="22494" x="1814513" y="2716213"/>
          <p14:tracePt t="22502" x="1827213" y="2716213"/>
          <p14:tracePt t="22510" x="1839913" y="2716213"/>
          <p14:tracePt t="22534" x="1865313" y="2716213"/>
          <p14:tracePt t="22544" x="1878013" y="2716213"/>
          <p14:tracePt t="22550" x="1890713" y="2716213"/>
          <p14:tracePt t="22559" x="1914525" y="2716213"/>
          <p14:tracePt t="22566" x="1939925" y="2716213"/>
          <p14:tracePt t="22575" x="1978025" y="2716213"/>
          <p14:tracePt t="22582" x="1990725" y="2716213"/>
          <p14:tracePt t="22591" x="2014538" y="2716213"/>
          <p14:tracePt t="22598" x="2027238" y="2716213"/>
          <p14:tracePt t="22606" x="2039938" y="2716213"/>
          <p14:tracePt t="22614" x="2065338" y="2716213"/>
          <p14:tracePt t="22622" x="2090738" y="2716213"/>
          <p14:tracePt t="22630" x="2103438" y="2716213"/>
          <p14:tracePt t="22638" x="2127250" y="2716213"/>
          <p14:tracePt t="22646" x="2139950" y="2716213"/>
          <p14:tracePt t="22654" x="2178050" y="2716213"/>
          <p14:tracePt t="22662" x="2190750" y="2716213"/>
          <p14:tracePt t="22670" x="2228850" y="2716213"/>
          <p14:tracePt t="22678" x="2265363" y="2716213"/>
          <p14:tracePt t="22686" x="2278063" y="2716213"/>
          <p14:tracePt t="22694" x="2316163" y="2716213"/>
          <p14:tracePt t="22702" x="2352675" y="2716213"/>
          <p14:tracePt t="22710" x="2365375" y="2716213"/>
          <p14:tracePt t="22718" x="2403475" y="2716213"/>
          <p14:tracePt t="22726" x="2428875" y="2716213"/>
          <p14:tracePt t="22734" x="2465388" y="2716213"/>
          <p14:tracePt t="22743" x="2490788" y="2716213"/>
          <p14:tracePt t="22761" x="2516188" y="2716213"/>
          <p14:tracePt t="22766" x="2541588" y="2716213"/>
          <p14:tracePt t="22776" x="2554288" y="2716213"/>
          <p14:tracePt t="22782" x="2578100" y="2716213"/>
          <p14:tracePt t="22798" x="2616200" y="2716213"/>
          <p14:tracePt t="22806" x="2628900" y="2716213"/>
          <p14:tracePt t="22814" x="2654300" y="2716213"/>
          <p14:tracePt t="22830" x="2667000" y="2716213"/>
          <p14:tracePt t="22838" x="2690813" y="2716213"/>
          <p14:tracePt t="22846" x="2716213" y="2716213"/>
          <p14:tracePt t="22854" x="2728913" y="2716213"/>
          <p14:tracePt t="22862" x="2741613" y="2716213"/>
          <p14:tracePt t="22870" x="2778125" y="2716213"/>
          <p14:tracePt t="22886" x="2790825" y="2716213"/>
          <p14:tracePt t="22894" x="2816225" y="2716213"/>
          <p14:tracePt t="22902" x="2828925" y="2716213"/>
          <p14:tracePt t="22918" x="2854325" y="2728913"/>
          <p14:tracePt t="22926" x="2879725" y="2728913"/>
          <p14:tracePt t="22934" x="2903538" y="2728913"/>
          <p14:tracePt t="22943" x="2916238" y="2728913"/>
          <p14:tracePt t="22950" x="2941638" y="2728913"/>
          <p14:tracePt t="22958" x="2967038" y="2740025"/>
          <p14:tracePt t="22966" x="2992438" y="2740025"/>
          <p14:tracePt t="22975" x="3003550" y="2740025"/>
          <p14:tracePt t="22982" x="3028950" y="2752725"/>
          <p14:tracePt t="22991" x="3067050" y="2752725"/>
          <p14:tracePt t="22998" x="3092450" y="2765425"/>
          <p14:tracePt t="23006" x="3128963" y="2765425"/>
          <p14:tracePt t="23014" x="3167063" y="2778125"/>
          <p14:tracePt t="23022" x="3179763" y="2778125"/>
          <p14:tracePt t="23030" x="3216275" y="2778125"/>
          <p14:tracePt t="23038" x="3254375" y="2790825"/>
          <p14:tracePt t="23046" x="3279775" y="2790825"/>
          <p14:tracePt t="23054" x="3317875" y="2803525"/>
          <p14:tracePt t="23062" x="3328988" y="2803525"/>
          <p14:tracePt t="23070" x="3367088" y="2803525"/>
          <p14:tracePt t="23078" x="3392488" y="2803525"/>
          <p14:tracePt t="23094" x="3417888" y="2816225"/>
          <p14:tracePt t="23102" x="3454400" y="2816225"/>
          <p14:tracePt t="23110" x="3479800" y="2816225"/>
          <p14:tracePt t="23118" x="3492500" y="2816225"/>
          <p14:tracePt t="23126" x="3530600" y="2816225"/>
          <p14:tracePt t="23134" x="3567113" y="2816225"/>
          <p14:tracePt t="23142" x="3579813" y="2816225"/>
          <p14:tracePt t="23150" x="3617913" y="2816225"/>
          <p14:tracePt t="23159" x="3630613" y="2816225"/>
          <p14:tracePt t="23166" x="3643313" y="2816225"/>
          <p14:tracePt t="23174" x="3667125" y="2816225"/>
          <p14:tracePt t="23182" x="3692525" y="2816225"/>
          <p14:tracePt t="23191" x="3717925" y="2816225"/>
          <p14:tracePt t="23198" x="3743325" y="2816225"/>
          <p14:tracePt t="23206" x="3756025" y="2816225"/>
          <p14:tracePt t="23214" x="3779838" y="2816225"/>
          <p14:tracePt t="23222" x="3792538" y="2816225"/>
          <p14:tracePt t="23230" x="3830638" y="2816225"/>
          <p14:tracePt t="23238" x="3867150" y="2816225"/>
          <p14:tracePt t="23246" x="3892550" y="2816225"/>
          <p14:tracePt t="23254" x="3930650" y="2816225"/>
          <p14:tracePt t="23270" x="3956050" y="2816225"/>
          <p14:tracePt t="23278" x="3979863" y="2816225"/>
          <p14:tracePt t="23286" x="4005263" y="2816225"/>
          <p14:tracePt t="23294" x="4030663" y="2816225"/>
          <p14:tracePt t="23302" x="4056063" y="2816225"/>
          <p14:tracePt t="23310" x="4068763" y="2816225"/>
          <p14:tracePt t="23318" x="4092575" y="2816225"/>
          <p14:tracePt t="23326" x="4117975" y="2816225"/>
          <p14:tracePt t="23334" x="4156075" y="2816225"/>
          <p14:tracePt t="23342" x="4192588" y="2816225"/>
          <p14:tracePt t="23350" x="4205288" y="2816225"/>
          <p14:tracePt t="23358" x="4243388" y="2816225"/>
          <p14:tracePt t="23366" x="4268788" y="2803525"/>
          <p14:tracePt t="23375" x="4294188" y="2790825"/>
          <p14:tracePt t="23391" x="4318000" y="2790825"/>
          <p14:tracePt t="23398" x="4330700" y="2790825"/>
          <p14:tracePt t="23408" x="4343400" y="2790825"/>
          <p14:tracePt t="23710" x="4318000" y="2803525"/>
          <p14:tracePt t="23718" x="4217988" y="2828925"/>
          <p14:tracePt t="23726" x="4092575" y="2852738"/>
          <p14:tracePt t="23734" x="4005263" y="2865438"/>
          <p14:tracePt t="23742" x="3905250" y="2865438"/>
          <p14:tracePt t="23760" x="3692525" y="2890838"/>
          <p14:tracePt t="23766" x="3541713" y="2916238"/>
          <p14:tracePt t="23775" x="3392488" y="2928938"/>
          <p14:tracePt t="23782" x="3216275" y="2941638"/>
          <p14:tracePt t="23791" x="3041650" y="2941638"/>
          <p14:tracePt t="23798" x="2879725" y="2941638"/>
          <p14:tracePt t="23807" x="2716213" y="2941638"/>
          <p14:tracePt t="23814" x="2554288" y="2941638"/>
          <p14:tracePt t="23824" x="2403475" y="2941638"/>
          <p14:tracePt t="23830" x="2252663" y="2941638"/>
          <p14:tracePt t="23838" x="2103438" y="2941638"/>
          <p14:tracePt t="23846" x="1978025" y="2928938"/>
          <p14:tracePt t="23854" x="1865313" y="2916238"/>
          <p14:tracePt t="23862" x="1778000" y="2903538"/>
          <p14:tracePt t="23870" x="1665288" y="2890838"/>
          <p14:tracePt t="23878" x="1614488" y="2890838"/>
          <p14:tracePt t="23886" x="1565275" y="2878138"/>
          <p14:tracePt t="23894" x="1552575" y="2878138"/>
          <p14:tracePt t="23902" x="1514475" y="2878138"/>
          <p14:tracePt t="23910" x="1501775" y="2878138"/>
          <p14:tracePt t="23918" x="1489075" y="2865438"/>
          <p14:tracePt t="23934" x="1476375" y="2865438"/>
          <p14:tracePt t="24062" x="1476375" y="2878138"/>
          <p14:tracePt t="24070" x="1514475" y="2916238"/>
          <p14:tracePt t="24078" x="1552575" y="2965450"/>
          <p14:tracePt t="24086" x="1614488" y="3028950"/>
          <p14:tracePt t="24094" x="1689100" y="3078163"/>
          <p14:tracePt t="24102" x="1765300" y="3154363"/>
          <p14:tracePt t="24110" x="1814513" y="3228975"/>
          <p14:tracePt t="24118" x="1903413" y="3316288"/>
          <p14:tracePt t="24126" x="1952625" y="3390900"/>
          <p14:tracePt t="24134" x="2027238" y="3490913"/>
          <p14:tracePt t="24142" x="2039938" y="3541713"/>
          <p14:tracePt t="24150" x="2078038" y="3629025"/>
          <p14:tracePt t="24158" x="2103438" y="3716338"/>
          <p14:tracePt t="24166" x="2103438" y="3792538"/>
          <p14:tracePt t="24175" x="2103438" y="3854450"/>
          <p14:tracePt t="24182" x="2103438" y="3905250"/>
          <p14:tracePt t="24190" x="2103438" y="3979863"/>
          <p14:tracePt t="24198" x="2103438" y="4041775"/>
          <p14:tracePt t="24207" x="2090738" y="4105275"/>
          <p14:tracePt t="24214" x="2065338" y="4167188"/>
          <p14:tracePt t="24223" x="2014538" y="4217988"/>
          <p14:tracePt t="24230" x="1978025" y="4267200"/>
          <p14:tracePt t="24238" x="1978025" y="4305300"/>
          <p14:tracePt t="24246" x="1952625" y="4341813"/>
          <p14:tracePt t="24254" x="1952625" y="4354513"/>
          <p14:tracePt t="24262" x="1952625" y="4379913"/>
          <p14:tracePt t="24270" x="1939925" y="4392613"/>
          <p14:tracePt t="24278" x="1939925" y="4405313"/>
          <p14:tracePt t="24398" x="1939925" y="4418013"/>
          <p14:tracePt t="24406" x="1990725" y="4392613"/>
          <p14:tracePt t="24414" x="2090738" y="4341813"/>
          <p14:tracePt t="24423" x="2216150" y="4305300"/>
          <p14:tracePt t="24430" x="2352675" y="4267200"/>
          <p14:tracePt t="24440" x="2528888" y="4205288"/>
          <p14:tracePt t="24446" x="2678113" y="4167188"/>
          <p14:tracePt t="24454" x="2867025" y="4154488"/>
          <p14:tracePt t="24462" x="3028950" y="4117975"/>
          <p14:tracePt t="24470" x="3241675" y="4079875"/>
          <p14:tracePt t="24478" x="3467100" y="4041775"/>
          <p14:tracePt t="24486" x="3667125" y="4017963"/>
          <p14:tracePt t="24494" x="3892550" y="3979863"/>
          <p14:tracePt t="24502" x="4068763" y="3967163"/>
          <p14:tracePt t="24510" x="4243388" y="3941763"/>
          <p14:tracePt t="24518" x="4368800" y="3916363"/>
          <p14:tracePt t="24527" x="4543425" y="3905250"/>
          <p14:tracePt t="24534" x="4656138" y="3867150"/>
          <p14:tracePt t="24543" x="4743450" y="3841750"/>
          <p14:tracePt t="24550" x="4806950" y="3841750"/>
          <p14:tracePt t="24559" x="4832350" y="3829050"/>
          <p14:tracePt t="24575" x="4832350" y="3816350"/>
          <p14:tracePt t="24591" x="4843463" y="3816350"/>
          <p14:tracePt t="24607" x="4843463" y="3803650"/>
          <p14:tracePt t="24614" x="4843463" y="3792538"/>
          <p14:tracePt t="24630" x="4843463" y="3779838"/>
          <p14:tracePt t="24646" x="4843463" y="3767138"/>
          <p14:tracePt t="24654" x="4843463" y="3754438"/>
          <p14:tracePt t="24662" x="4843463" y="3741738"/>
          <p14:tracePt t="24670" x="4843463" y="3716338"/>
          <p14:tracePt t="24678" x="4843463" y="3692525"/>
          <p14:tracePt t="24686" x="4843463" y="3654425"/>
          <p14:tracePt t="24694" x="4843463" y="3641725"/>
          <p14:tracePt t="24702" x="4843463" y="3616325"/>
          <p14:tracePt t="24710" x="4856163" y="3567113"/>
          <p14:tracePt t="24718" x="4868863" y="3541713"/>
          <p14:tracePt t="24726" x="4894263" y="3529013"/>
          <p14:tracePt t="24734" x="4919663" y="3503613"/>
          <p14:tracePt t="24742" x="4932363" y="3490913"/>
          <p14:tracePt t="24750" x="4981575" y="3467100"/>
          <p14:tracePt t="24758" x="5019675" y="3467100"/>
          <p14:tracePt t="24775" x="5119688" y="3467100"/>
          <p14:tracePt t="24782" x="5181600" y="3454400"/>
          <p14:tracePt t="24791" x="5245100" y="3454400"/>
          <p14:tracePt t="24798" x="5307013" y="3454400"/>
          <p14:tracePt t="24806" x="5357813" y="3454400"/>
          <p14:tracePt t="24814" x="5432425" y="3454400"/>
          <p14:tracePt t="24823" x="5483225" y="3454400"/>
          <p14:tracePt t="24830" x="5532438" y="3454400"/>
          <p14:tracePt t="24839" x="5583238" y="3454400"/>
          <p14:tracePt t="24846" x="5632450" y="3454400"/>
          <p14:tracePt t="24854" x="5670550" y="3467100"/>
          <p14:tracePt t="24862" x="5683250" y="3467100"/>
          <p14:tracePt t="24870" x="5708650" y="3479800"/>
          <p14:tracePt t="24878" x="5732463" y="3490913"/>
          <p14:tracePt t="24894" x="5745163" y="3490913"/>
          <p14:tracePt t="24910" x="5757863" y="3516313"/>
          <p14:tracePt t="24918" x="5770563" y="3516313"/>
          <p14:tracePt t="24926" x="5770563" y="3529013"/>
          <p14:tracePt t="24942" x="5795963" y="3554413"/>
          <p14:tracePt t="24950" x="5808663" y="3567113"/>
          <p14:tracePt t="24958" x="5821363" y="3579813"/>
          <p14:tracePt t="24966" x="5821363" y="3603625"/>
          <p14:tracePt t="24975" x="5821363" y="3629025"/>
          <p14:tracePt t="24982" x="5821363" y="3641725"/>
          <p14:tracePt t="24990" x="5821363" y="3667125"/>
          <p14:tracePt t="24998" x="5821363" y="3692525"/>
          <p14:tracePt t="25006" x="5821363" y="3716338"/>
          <p14:tracePt t="25022" x="5821363" y="3741738"/>
          <p14:tracePt t="25030" x="5808663" y="3754438"/>
          <p14:tracePt t="25046" x="5795963" y="3767138"/>
          <p14:tracePt t="25062" x="5770563" y="3767138"/>
          <p14:tracePt t="25070" x="5719763" y="3767138"/>
          <p14:tracePt t="25078" x="5645150" y="3767138"/>
          <p14:tracePt t="25086" x="5483225" y="3703638"/>
          <p14:tracePt t="25094" x="5219700" y="3503613"/>
          <p14:tracePt t="25102" x="4843463" y="3241675"/>
          <p14:tracePt t="25110" x="4205288" y="2852738"/>
          <p14:tracePt t="25118" x="3630613" y="2516188"/>
          <p14:tracePt t="25126" x="2903538" y="2089150"/>
          <p14:tracePt t="25134" x="2090738" y="1601788"/>
          <p14:tracePt t="25142" x="1327150" y="1189038"/>
          <p14:tracePt t="25150" x="588963" y="763588"/>
          <p14:tracePt t="26255" x="87313" y="2252663"/>
          <p14:tracePt t="26262" x="112713" y="2278063"/>
          <p14:tracePt t="26271" x="174625" y="2339975"/>
          <p14:tracePt t="26278" x="212725" y="2390775"/>
          <p14:tracePt t="26286" x="250825" y="2452688"/>
          <p14:tracePt t="26294" x="287338" y="2516188"/>
          <p14:tracePt t="26302" x="312738" y="2565400"/>
          <p14:tracePt t="26310" x="325438" y="2590800"/>
          <p14:tracePt t="26318" x="338138" y="2603500"/>
          <p14:tracePt t="26326" x="350838" y="2616200"/>
          <p14:tracePt t="26342" x="350838" y="2640013"/>
          <p14:tracePt t="26366" x="350838" y="2652713"/>
          <p14:tracePt t="26374" x="350838" y="2690813"/>
          <p14:tracePt t="26383" x="350838" y="2716213"/>
          <p14:tracePt t="26390" x="363538" y="2740025"/>
          <p14:tracePt t="26398" x="376238" y="2778125"/>
          <p14:tracePt t="26406" x="376238" y="2816225"/>
          <p14:tracePt t="26414" x="376238" y="2878138"/>
          <p14:tracePt t="26423" x="387350" y="2928938"/>
          <p14:tracePt t="26430" x="387350" y="2990850"/>
          <p14:tracePt t="26438" x="400050" y="3041650"/>
          <p14:tracePt t="26446" x="438150" y="3090863"/>
          <p14:tracePt t="26455" x="450850" y="3116263"/>
          <p14:tracePt t="26462" x="450850" y="3128963"/>
          <p14:tracePt t="26472" x="476250" y="3154363"/>
          <p14:tracePt t="26478" x="488950" y="3190875"/>
          <p14:tracePt t="26486" x="525463" y="3228975"/>
          <p14:tracePt t="26495" x="550863" y="3267075"/>
          <p14:tracePt t="26502" x="588963" y="3290888"/>
          <p14:tracePt t="26510" x="612775" y="3316288"/>
          <p14:tracePt t="26518" x="625475" y="3341688"/>
          <p14:tracePt t="26526" x="688975" y="3367088"/>
          <p14:tracePt t="26534" x="725488" y="3390900"/>
          <p14:tracePt t="26542" x="738188" y="3403600"/>
          <p14:tracePt t="26550" x="776288" y="3416300"/>
          <p14:tracePt t="26558" x="825500" y="3441700"/>
          <p14:tracePt t="26574" x="838200" y="3441700"/>
          <p14:tracePt t="26582" x="850900" y="3441700"/>
          <p14:tracePt t="26590" x="863600" y="3441700"/>
          <p14:tracePt t="26606" x="876300" y="3441700"/>
          <p14:tracePt t="26638" x="889000" y="3441700"/>
          <p14:tracePt t="26646" x="914400" y="3429000"/>
          <p14:tracePt t="26678" x="925513" y="3416300"/>
          <p14:tracePt t="26694" x="925513" y="3403600"/>
          <p14:tracePt t="26726" x="938213" y="3390900"/>
          <p14:tracePt t="26735" x="950913" y="3378200"/>
          <p14:tracePt t="26742" x="963613" y="3367088"/>
          <p14:tracePt t="26750" x="976313" y="3341688"/>
          <p14:tracePt t="26758" x="989013" y="3341688"/>
          <p14:tracePt t="26766" x="1001713" y="3316288"/>
          <p14:tracePt t="26790" x="1014413" y="3303588"/>
          <p14:tracePt t="26814" x="1027113" y="3290888"/>
          <p14:tracePt t="26830" x="1027113" y="3278188"/>
          <p14:tracePt t="26839" x="1038225" y="3278188"/>
          <p14:tracePt t="26846" x="1050925" y="3267075"/>
          <p14:tracePt t="26902" x="1063625" y="3267075"/>
          <p14:tracePt t="26918" x="1076325" y="3254375"/>
          <p14:tracePt t="26926" x="1101725" y="3228975"/>
          <p14:tracePt t="26934" x="1101725" y="3216275"/>
          <p14:tracePt t="26942" x="1139825" y="3178175"/>
          <p14:tracePt t="26950" x="1150938" y="3165475"/>
          <p14:tracePt t="26958" x="1189038" y="3128963"/>
          <p14:tracePt t="26966" x="1201738" y="3103563"/>
          <p14:tracePt t="26974" x="1214438" y="3090863"/>
          <p14:tracePt t="26982" x="1227138" y="3065463"/>
          <p14:tracePt t="27006" x="1227138" y="3054350"/>
          <p14:tracePt t="27022" x="1239838" y="3041650"/>
          <p14:tracePt t="27030" x="1239838" y="3028950"/>
          <p14:tracePt t="27038" x="1239838" y="3016250"/>
          <p14:tracePt t="27062" x="1239838" y="3003550"/>
          <p14:tracePt t="27070" x="1239838" y="2990850"/>
          <p14:tracePt t="27088" x="1239838" y="2978150"/>
          <p14:tracePt t="27102" x="1239838" y="2965450"/>
          <p14:tracePt t="27118" x="1239838" y="2952750"/>
          <p14:tracePt t="27230" x="1227138" y="2952750"/>
          <p14:tracePt t="27238" x="1201738" y="2952750"/>
          <p14:tracePt t="27246" x="1189038" y="2952750"/>
          <p14:tracePt t="27254" x="1163638" y="2952750"/>
          <p14:tracePt t="27262" x="1150938" y="2941638"/>
          <p14:tracePt t="27270" x="1114425" y="2941638"/>
          <p14:tracePt t="27278" x="1076325" y="2928938"/>
          <p14:tracePt t="27287" x="1027113" y="2916238"/>
          <p14:tracePt t="27304" x="1014413" y="2916238"/>
          <p14:tracePt t="27310" x="989013" y="2916238"/>
          <p14:tracePt t="27342" x="976313" y="2903538"/>
          <p14:tracePt t="27446" x="963613" y="2903538"/>
          <p14:tracePt t="27462" x="950913" y="2903538"/>
          <p14:tracePt t="27470" x="938213" y="2916238"/>
          <p14:tracePt t="27494" x="914400" y="2916238"/>
          <p14:tracePt t="27503" x="914400" y="2941638"/>
          <p14:tracePt t="27510" x="889000" y="2941638"/>
          <p14:tracePt t="27518" x="889000" y="2952750"/>
          <p14:tracePt t="27526" x="876300" y="2965450"/>
          <p14:tracePt t="27534" x="850900" y="3003550"/>
          <p14:tracePt t="27542" x="838200" y="3041650"/>
          <p14:tracePt t="27550" x="814388" y="3065463"/>
          <p14:tracePt t="27558" x="801688" y="3116263"/>
          <p14:tracePt t="27566" x="788988" y="3154363"/>
          <p14:tracePt t="27574" x="788988" y="3178175"/>
          <p14:tracePt t="27582" x="788988" y="3190875"/>
          <p14:tracePt t="27590" x="776288" y="3203575"/>
          <p14:tracePt t="27598" x="763588" y="3216275"/>
          <p14:tracePt t="27622" x="763588" y="3228975"/>
          <p14:tracePt t="27630" x="763588" y="3241675"/>
          <p14:tracePt t="27870" x="763588" y="3254375"/>
          <p14:tracePt t="27887" x="788988" y="3254375"/>
          <p14:tracePt t="27894" x="801688" y="3254375"/>
          <p14:tracePt t="27903" x="838200" y="3254375"/>
          <p14:tracePt t="27910" x="850900" y="3254375"/>
          <p14:tracePt t="27920" x="876300" y="3254375"/>
          <p14:tracePt t="27926" x="889000" y="3254375"/>
          <p14:tracePt t="27934" x="914400" y="3254375"/>
          <p14:tracePt t="28038" x="925513" y="3254375"/>
          <p14:tracePt t="28054" x="938213" y="3254375"/>
          <p14:tracePt t="28422" x="950913" y="3254375"/>
          <p14:tracePt t="28438" x="950913" y="3228975"/>
          <p14:tracePt t="28446" x="925513" y="3216275"/>
          <p14:tracePt t="28454" x="925513" y="3203575"/>
          <p14:tracePt t="28462" x="901700" y="3190875"/>
          <p14:tracePt t="28471" x="876300" y="3165475"/>
          <p14:tracePt t="28478" x="863600" y="3141663"/>
          <p14:tracePt t="28487" x="825500" y="3116263"/>
          <p14:tracePt t="28494" x="814388" y="3103563"/>
          <p14:tracePt t="28502" x="814388" y="3090863"/>
          <p14:tracePt t="28510" x="801688" y="3078163"/>
          <p14:tracePt t="28519" x="788988" y="3054350"/>
          <p14:tracePt t="28536" x="788988" y="3028950"/>
          <p14:tracePt t="28542" x="788988" y="3003550"/>
          <p14:tracePt t="28550" x="788988" y="2990850"/>
          <p14:tracePt t="28558" x="788988" y="2952750"/>
          <p14:tracePt t="28566" x="788988" y="2916238"/>
          <p14:tracePt t="28574" x="788988" y="2903538"/>
          <p14:tracePt t="28582" x="801688" y="2865438"/>
          <p14:tracePt t="28590" x="801688" y="2840038"/>
          <p14:tracePt t="28598" x="825500" y="2803525"/>
          <p14:tracePt t="28606" x="838200" y="2790825"/>
          <p14:tracePt t="28614" x="838200" y="2778125"/>
          <p14:tracePt t="28622" x="850900" y="2765425"/>
          <p14:tracePt t="28814" x="850900" y="2778125"/>
          <p14:tracePt t="28822" x="850900" y="2790825"/>
          <p14:tracePt t="28830" x="850900" y="2803525"/>
          <p14:tracePt t="28886" x="850900" y="2828925"/>
          <p14:tracePt t="28982" x="863600" y="2828925"/>
          <p14:tracePt t="28990" x="863600" y="2840038"/>
          <p14:tracePt t="29006" x="863600" y="2852738"/>
          <p14:tracePt t="29022" x="863600" y="2878138"/>
          <p14:tracePt t="29030" x="863600" y="2890838"/>
          <p14:tracePt t="29038" x="850900" y="2916238"/>
          <p14:tracePt t="29046" x="814388" y="2952750"/>
          <p14:tracePt t="29054" x="801688" y="2978150"/>
          <p14:tracePt t="29062" x="776288" y="3003550"/>
          <p14:tracePt t="29070" x="776288" y="3028950"/>
          <p14:tracePt t="29078" x="776288" y="3065463"/>
          <p14:tracePt t="29086" x="763588" y="3103563"/>
          <p14:tracePt t="29094" x="750888" y="3165475"/>
          <p14:tracePt t="29102" x="750888" y="3216275"/>
          <p14:tracePt t="29110" x="750888" y="3228975"/>
          <p14:tracePt t="29118" x="750888" y="3254375"/>
          <p14:tracePt t="29126" x="750888" y="3278188"/>
          <p14:tracePt t="29135" x="750888" y="3290888"/>
          <p14:tracePt t="29142" x="750888" y="3303588"/>
          <p14:tracePt t="29152" x="750888" y="3328988"/>
          <p14:tracePt t="29158" x="750888" y="3354388"/>
          <p14:tracePt t="29174" x="750888" y="3367088"/>
          <p14:tracePt t="29187" x="776288" y="3390900"/>
          <p14:tracePt t="29206" x="801688" y="3390900"/>
          <p14:tracePt t="29222" x="814388" y="3390900"/>
          <p14:tracePt t="29246" x="825500" y="3390900"/>
          <p14:tracePt t="29278" x="838200" y="3390900"/>
          <p14:tracePt t="29294" x="850900" y="3378200"/>
          <p14:tracePt t="29302" x="850900" y="3367088"/>
          <p14:tracePt t="29310" x="850900" y="3341688"/>
          <p14:tracePt t="29319" x="850900" y="3303588"/>
          <p14:tracePt t="29326" x="850900" y="3267075"/>
          <p14:tracePt t="29335" x="850900" y="3216275"/>
          <p14:tracePt t="29342" x="850900" y="3178175"/>
          <p14:tracePt t="29351" x="850900" y="3116263"/>
          <p14:tracePt t="29358" x="850900" y="3054350"/>
          <p14:tracePt t="29368" x="850900" y="3016250"/>
          <p14:tracePt t="29374" x="863600" y="2941638"/>
          <p14:tracePt t="29382" x="863600" y="2903538"/>
          <p14:tracePt t="29390" x="863600" y="2890838"/>
          <p14:tracePt t="29398" x="889000" y="2865438"/>
          <p14:tracePt t="29406" x="889000" y="2852738"/>
          <p14:tracePt t="29414" x="901700" y="2852738"/>
          <p14:tracePt t="29590" x="889000" y="2852738"/>
          <p14:tracePt t="29598" x="889000" y="2865438"/>
          <p14:tracePt t="29606" x="876300" y="2878138"/>
          <p14:tracePt t="29614" x="863600" y="2890838"/>
          <p14:tracePt t="29622" x="850900" y="2903538"/>
          <p14:tracePt t="29638" x="850900" y="2916238"/>
          <p14:tracePt t="29646" x="838200" y="2928938"/>
          <p14:tracePt t="29662" x="838200" y="2941638"/>
          <p14:tracePt t="29670" x="838200" y="2952750"/>
          <p14:tracePt t="29678" x="838200" y="2965450"/>
          <p14:tracePt t="29686" x="838200" y="2978150"/>
          <p14:tracePt t="29702" x="838200" y="2990850"/>
          <p14:tracePt t="29710" x="838200" y="3003550"/>
          <p14:tracePt t="29719" x="838200" y="3016250"/>
          <p14:tracePt t="29734" x="838200" y="3028950"/>
          <p14:tracePt t="29983" x="825500" y="3041650"/>
          <p14:tracePt t="30006" x="814388" y="3054350"/>
          <p14:tracePt t="30030" x="814388" y="3065463"/>
          <p14:tracePt t="30038" x="814388" y="3078163"/>
          <p14:tracePt t="30062" x="814388" y="3103563"/>
          <p14:tracePt t="30086" x="814388" y="3116263"/>
          <p14:tracePt t="30150" x="825500" y="3128963"/>
          <p14:tracePt t="30414" x="825500" y="3090863"/>
          <p14:tracePt t="30422" x="825500" y="3078163"/>
          <p14:tracePt t="30430" x="825500" y="3041650"/>
          <p14:tracePt t="30438" x="825500" y="3016250"/>
          <p14:tracePt t="30446" x="825500" y="2978150"/>
          <p14:tracePt t="30454" x="825500" y="2952750"/>
          <p14:tracePt t="30462" x="850900" y="2941638"/>
          <p14:tracePt t="30470" x="850900" y="2916238"/>
          <p14:tracePt t="30614" x="850900" y="2928938"/>
          <p14:tracePt t="30622" x="838200" y="2952750"/>
          <p14:tracePt t="30639" x="825500" y="2978150"/>
          <p14:tracePt t="30646" x="814388" y="2990850"/>
          <p14:tracePt t="30654" x="801688" y="3003550"/>
          <p14:tracePt t="30662" x="801688" y="3016250"/>
          <p14:tracePt t="30670" x="776288" y="3028950"/>
          <p14:tracePt t="30678" x="776288" y="3054350"/>
          <p14:tracePt t="30686" x="776288" y="3065463"/>
          <p14:tracePt t="30694" x="763588" y="3065463"/>
          <p14:tracePt t="30702" x="763588" y="3090863"/>
          <p14:tracePt t="30710" x="763588" y="3103563"/>
          <p14:tracePt t="30726" x="763588" y="3128963"/>
          <p14:tracePt t="30767" x="763588" y="3141663"/>
          <p14:tracePt t="31006" x="763588" y="3116263"/>
          <p14:tracePt t="31070" x="763588" y="3103563"/>
          <p14:tracePt t="31134" x="776288" y="3103563"/>
          <p14:tracePt t="31142" x="788988" y="3090863"/>
          <p14:tracePt t="31534" x="801688" y="3065463"/>
          <p14:tracePt t="31566" x="814388" y="3054350"/>
          <p14:tracePt t="31574" x="825500" y="3041650"/>
          <p14:tracePt t="31942" x="850900" y="3028950"/>
          <p14:tracePt t="31982" x="863600" y="3016250"/>
          <p14:tracePt t="31990" x="863600" y="3003550"/>
          <p14:tracePt t="31998" x="863600" y="2990850"/>
          <p14:tracePt t="32014" x="876300" y="2990850"/>
          <p14:tracePt t="32022" x="876300" y="2978150"/>
          <p14:tracePt t="32047" x="889000" y="2965450"/>
          <p14:tracePt t="32862" x="889000" y="2952750"/>
          <p14:tracePt t="32870" x="876300" y="2916238"/>
          <p14:tracePt t="32878" x="863600" y="2903538"/>
          <p14:tracePt t="32886" x="850900" y="2878138"/>
          <p14:tracePt t="32894" x="838200" y="2865438"/>
          <p14:tracePt t="32902" x="825500" y="2852738"/>
          <p14:tracePt t="32910" x="825500" y="2840038"/>
          <p14:tracePt t="32918" x="788988" y="2803525"/>
          <p14:tracePt t="32926" x="763588" y="2752725"/>
          <p14:tracePt t="32934" x="701675" y="2652713"/>
          <p14:tracePt t="32942" x="612775" y="2552700"/>
          <p14:tracePt t="32950" x="538163" y="2439988"/>
          <p14:tracePt t="32958" x="476250" y="2265363"/>
          <p14:tracePt t="32966" x="363538" y="2014538"/>
          <p14:tracePt t="32974" x="238125" y="1776413"/>
          <p14:tracePt t="32982" x="61913" y="1476375"/>
          <p14:tracePt t="33879" x="187325" y="1727200"/>
          <p14:tracePt t="33887" x="300038" y="2014538"/>
          <p14:tracePt t="33894" x="363538" y="2165350"/>
          <p14:tracePt t="33903" x="450850" y="2414588"/>
          <p14:tracePt t="33910" x="512763" y="2652713"/>
          <p14:tracePt t="33918" x="550863" y="2790825"/>
          <p14:tracePt t="33926" x="612775" y="2990850"/>
          <p14:tracePt t="33934" x="650875" y="3116263"/>
          <p14:tracePt t="33942" x="701675" y="3228975"/>
          <p14:tracePt t="33950" x="725488" y="3328988"/>
          <p14:tracePt t="33958" x="725488" y="3367088"/>
          <p14:tracePt t="33966" x="738188" y="3403600"/>
          <p14:tracePt t="33974" x="750888" y="3441700"/>
          <p14:tracePt t="34134" x="750888" y="3467100"/>
          <p14:tracePt t="34142" x="738188" y="3479800"/>
          <p14:tracePt t="34150" x="712788" y="3516313"/>
          <p14:tracePt t="34158" x="688975" y="3529013"/>
          <p14:tracePt t="34166" x="676275" y="3554413"/>
          <p14:tracePt t="34174" x="676275" y="3567113"/>
          <p14:tracePt t="34182" x="676275" y="3590925"/>
          <p14:tracePt t="34190" x="676275" y="3616325"/>
          <p14:tracePt t="34198" x="676275" y="3629025"/>
          <p14:tracePt t="34206" x="676275" y="3654425"/>
          <p14:tracePt t="34214" x="676275" y="3667125"/>
          <p14:tracePt t="34222" x="688975" y="3679825"/>
          <p14:tracePt t="34230" x="688975" y="3692525"/>
          <p14:tracePt t="34239" x="712788" y="3703638"/>
          <p14:tracePt t="34255" x="725488" y="3703638"/>
          <p14:tracePt t="34263" x="750888" y="3703638"/>
          <p14:tracePt t="34271" x="763588" y="3729038"/>
          <p14:tracePt t="34278" x="788988" y="3729038"/>
          <p14:tracePt t="34288" x="814388" y="3729038"/>
          <p14:tracePt t="34294" x="850900" y="3729038"/>
          <p14:tracePt t="34304" x="863600" y="3729038"/>
          <p14:tracePt t="34310" x="889000" y="3729038"/>
          <p14:tracePt t="34319" x="901700" y="3729038"/>
          <p14:tracePt t="34326" x="925513" y="3729038"/>
          <p14:tracePt t="34334" x="938213" y="3729038"/>
          <p14:tracePt t="34342" x="963613" y="3716338"/>
          <p14:tracePt t="34358" x="989013" y="3716338"/>
          <p14:tracePt t="34366" x="1014413" y="3703638"/>
          <p14:tracePt t="34398" x="1014413" y="3692525"/>
          <p14:tracePt t="34422" x="1014413" y="3679825"/>
          <p14:tracePt t="34446" x="1001713" y="3679825"/>
          <p14:tracePt t="34455" x="963613" y="3679825"/>
          <p14:tracePt t="34462" x="925513" y="3679825"/>
          <p14:tracePt t="34471" x="863600" y="3654425"/>
          <p14:tracePt t="34478" x="801688" y="3641725"/>
          <p14:tracePt t="34487" x="712788" y="3641725"/>
          <p14:tracePt t="34494" x="663575" y="3629025"/>
          <p14:tracePt t="34504" x="612775" y="3629025"/>
          <p14:tracePt t="34510" x="576263" y="3629025"/>
          <p14:tracePt t="34518" x="550863" y="3629025"/>
          <p14:tracePt t="34526" x="538163" y="3629025"/>
          <p14:tracePt t="34534" x="525463" y="3629025"/>
          <p14:tracePt t="34542" x="500063" y="3629025"/>
          <p14:tracePt t="34558" x="488950" y="3641725"/>
          <p14:tracePt t="34574" x="476250" y="3654425"/>
          <p14:tracePt t="34590" x="463550" y="3667125"/>
          <p14:tracePt t="34606" x="463550" y="3679825"/>
          <p14:tracePt t="34622" x="463550" y="3703638"/>
          <p14:tracePt t="34630" x="450850" y="3729038"/>
          <p14:tracePt t="34639" x="450850" y="3767138"/>
          <p14:tracePt t="34646" x="450850" y="3779838"/>
          <p14:tracePt t="34655" x="450850" y="3816350"/>
          <p14:tracePt t="34662" x="450850" y="3867150"/>
          <p14:tracePt t="34671" x="450850" y="3929063"/>
          <p14:tracePt t="34678" x="450850" y="3992563"/>
          <p14:tracePt t="34688" x="450850" y="4092575"/>
          <p14:tracePt t="34694" x="450850" y="4154488"/>
          <p14:tracePt t="34703" x="450850" y="4205288"/>
          <p14:tracePt t="34710" x="450850" y="4305300"/>
          <p14:tracePt t="34719" x="450850" y="4405313"/>
          <p14:tracePt t="34726" x="425450" y="4505325"/>
          <p14:tracePt t="34734" x="412750" y="4592638"/>
          <p14:tracePt t="34743" x="400050" y="4718050"/>
          <p14:tracePt t="34751" x="400050" y="4843463"/>
          <p14:tracePt t="34759" x="400050" y="4981575"/>
          <p14:tracePt t="34767" x="400050" y="5092700"/>
          <p14:tracePt t="34775" x="400050" y="5143500"/>
          <p14:tracePt t="34790" x="400050" y="5156200"/>
          <p14:tracePt t="34799" x="400050" y="5205413"/>
          <p14:tracePt t="34806" x="387350" y="5256213"/>
          <p14:tracePt t="34814" x="387350" y="5294313"/>
          <p14:tracePt t="34830" x="387350" y="5318125"/>
          <p14:tracePt t="34846" x="387350" y="5330825"/>
          <p14:tracePt t="34854" x="387350" y="5343525"/>
          <p14:tracePt t="34862" x="387350" y="5356225"/>
          <p14:tracePt t="34871" x="387350" y="5368925"/>
          <p14:tracePt t="34894" x="400050" y="5394325"/>
          <p14:tracePt t="34910" x="412750" y="5407025"/>
          <p14:tracePt t="34920" x="450850" y="5418138"/>
          <p14:tracePt t="34926" x="500063" y="5430838"/>
          <p14:tracePt t="34934" x="576263" y="5456238"/>
          <p14:tracePt t="34942" x="676275" y="5481638"/>
          <p14:tracePt t="34950" x="763588" y="5494338"/>
          <p14:tracePt t="34958" x="838200" y="5494338"/>
          <p14:tracePt t="34966" x="950913" y="5518150"/>
          <p14:tracePt t="34974" x="1050925" y="5530850"/>
          <p14:tracePt t="34982" x="1139825" y="5543550"/>
          <p14:tracePt t="34990" x="1252538" y="5556250"/>
          <p14:tracePt t="34998" x="1352550" y="5556250"/>
          <p14:tracePt t="35006" x="1427163" y="5581650"/>
          <p14:tracePt t="35014" x="1501775" y="5594350"/>
          <p14:tracePt t="35022" x="1539875" y="5594350"/>
          <p14:tracePt t="35030" x="1552575" y="5594350"/>
          <p14:tracePt t="35038" x="1577975" y="5607050"/>
          <p14:tracePt t="35190" x="1577975" y="5594350"/>
          <p14:tracePt t="35198" x="1552575" y="5568950"/>
          <p14:tracePt t="35206" x="1501775" y="5518150"/>
          <p14:tracePt t="35214" x="1452563" y="5456238"/>
          <p14:tracePt t="35222" x="1363663" y="5381625"/>
          <p14:tracePt t="35231" x="1289050" y="5256213"/>
          <p14:tracePt t="35238" x="1227138" y="5143500"/>
          <p14:tracePt t="35246" x="1176338" y="4992688"/>
          <p14:tracePt t="35254" x="1114425" y="4830763"/>
          <p14:tracePt t="35262" x="1050925" y="4618038"/>
          <p14:tracePt t="35271" x="1027113" y="4479925"/>
          <p14:tracePt t="35278" x="1001713" y="4330700"/>
          <p14:tracePt t="35286" x="976313" y="4205288"/>
          <p14:tracePt t="35294" x="950913" y="4117975"/>
          <p14:tracePt t="35303" x="925513" y="4054475"/>
          <p14:tracePt t="35310" x="914400" y="3979863"/>
          <p14:tracePt t="35319" x="901700" y="3941763"/>
          <p14:tracePt t="35326" x="889000" y="3916363"/>
          <p14:tracePt t="35334" x="876300" y="3892550"/>
          <p14:tracePt t="35342" x="876300" y="3867150"/>
          <p14:tracePt t="35350" x="863600" y="3854450"/>
          <p14:tracePt t="35358" x="863600" y="3841750"/>
          <p14:tracePt t="35366" x="863600" y="3829050"/>
          <p14:tracePt t="35374" x="863600" y="3816350"/>
          <p14:tracePt t="35382" x="863600" y="3803650"/>
          <p14:tracePt t="35390" x="863600" y="3767138"/>
          <p14:tracePt t="35398" x="876300" y="3754438"/>
          <p14:tracePt t="35406" x="889000" y="3729038"/>
          <p14:tracePt t="35423" x="925513" y="3654425"/>
          <p14:tracePt t="35430" x="950913" y="3603625"/>
          <p14:tracePt t="35439" x="1001713" y="3541713"/>
          <p14:tracePt t="35446" x="1027113" y="3467100"/>
          <p14:tracePt t="35454" x="1050925" y="3429000"/>
          <p14:tracePt t="35462" x="1063625" y="3354388"/>
          <p14:tracePt t="35471" x="1089025" y="3316288"/>
          <p14:tracePt t="35478" x="1089025" y="3303588"/>
          <p14:tracePt t="35487" x="1101725" y="3278188"/>
          <p14:tracePt t="35494" x="1101725" y="3267075"/>
          <p14:tracePt t="35502" x="1101725" y="3241675"/>
          <p14:tracePt t="35510" x="1101725" y="3228975"/>
          <p14:tracePt t="35519" x="1101725" y="3216275"/>
          <p14:tracePt t="35542" x="1101725" y="3190875"/>
          <p14:tracePt t="35590" x="1050925" y="3190875"/>
          <p14:tracePt t="35598" x="976313" y="3216275"/>
          <p14:tracePt t="35606" x="876300" y="3254375"/>
          <p14:tracePt t="35614" x="788988" y="3290888"/>
          <p14:tracePt t="35622" x="688975" y="3354388"/>
          <p14:tracePt t="35630" x="588963" y="3416300"/>
          <p14:tracePt t="35638" x="512763" y="3479800"/>
          <p14:tracePt t="35646" x="412750" y="3541713"/>
          <p14:tracePt t="35654" x="338138" y="3603625"/>
          <p14:tracePt t="35662" x="274638" y="3667125"/>
          <p14:tracePt t="35671" x="212725" y="3729038"/>
          <p14:tracePt t="35678" x="163513" y="3829050"/>
          <p14:tracePt t="35687" x="150813" y="3905250"/>
          <p14:tracePt t="35694" x="150813" y="4005263"/>
          <p14:tracePt t="35703" x="150813" y="4141788"/>
          <p14:tracePt t="35710" x="150813" y="4292600"/>
          <p14:tracePt t="35719" x="163513" y="4430713"/>
          <p14:tracePt t="35726" x="225425" y="4579938"/>
          <p14:tracePt t="35736" x="287338" y="4730750"/>
          <p14:tracePt t="35742" x="338138" y="4856163"/>
          <p14:tracePt t="35751" x="438150" y="5018088"/>
          <p14:tracePt t="35766" x="463550" y="5056188"/>
          <p14:tracePt t="35774" x="525463" y="5156200"/>
          <p14:tracePt t="35782" x="588963" y="5256213"/>
          <p14:tracePt t="35790" x="663575" y="5368925"/>
          <p14:tracePt t="35798" x="725488" y="5443538"/>
          <p14:tracePt t="35807" x="788988" y="5518150"/>
          <p14:tracePt t="35814" x="814388" y="5556250"/>
          <p14:tracePt t="35822" x="838200" y="5581650"/>
          <p14:tracePt t="35830" x="876300" y="5619750"/>
          <p14:tracePt t="35958" x="889000" y="5568950"/>
          <p14:tracePt t="35966" x="889000" y="5530850"/>
          <p14:tracePt t="35974" x="889000" y="5468938"/>
          <p14:tracePt t="35983" x="889000" y="5394325"/>
          <p14:tracePt t="35990" x="889000" y="5281613"/>
          <p14:tracePt t="35998" x="889000" y="5168900"/>
          <p14:tracePt t="36006" x="889000" y="5030788"/>
          <p14:tracePt t="36014" x="889000" y="4918075"/>
          <p14:tracePt t="36022" x="889000" y="4779963"/>
          <p14:tracePt t="36030" x="863600" y="4667250"/>
          <p14:tracePt t="36039" x="814388" y="4530725"/>
          <p14:tracePt t="36046" x="788988" y="4443413"/>
          <p14:tracePt t="36054" x="763588" y="4354513"/>
          <p14:tracePt t="36062" x="725488" y="4241800"/>
          <p14:tracePt t="36071" x="725488" y="4179888"/>
          <p14:tracePt t="36078" x="712788" y="4079875"/>
          <p14:tracePt t="36087" x="712788" y="4005263"/>
          <p14:tracePt t="36094" x="712788" y="3916363"/>
          <p14:tracePt t="36103" x="712788" y="3841750"/>
          <p14:tracePt t="36110" x="712788" y="3767138"/>
          <p14:tracePt t="36119" x="725488" y="3703638"/>
          <p14:tracePt t="36126" x="750888" y="3641725"/>
          <p14:tracePt t="36136" x="763588" y="3629025"/>
          <p14:tracePt t="36142" x="776288" y="3603625"/>
          <p14:tracePt t="36152" x="788988" y="3579813"/>
          <p14:tracePt t="36158" x="814388" y="3567113"/>
          <p14:tracePt t="36166" x="825500" y="3567113"/>
          <p14:tracePt t="36175" x="850900" y="3554413"/>
          <p14:tracePt t="36182" x="876300" y="3541713"/>
          <p14:tracePt t="36190" x="901700" y="3541713"/>
          <p14:tracePt t="36206" x="914400" y="3541713"/>
          <p14:tracePt t="36214" x="925513" y="3529013"/>
          <p14:tracePt t="36222" x="938213" y="3516313"/>
          <p14:tracePt t="36286" x="938213" y="3541713"/>
          <p14:tracePt t="36294" x="938213" y="3567113"/>
          <p14:tracePt t="36302" x="925513" y="3603625"/>
          <p14:tracePt t="36310" x="901700" y="3654425"/>
          <p14:tracePt t="36319" x="889000" y="3692525"/>
          <p14:tracePt t="36326" x="850900" y="3716338"/>
          <p14:tracePt t="36335" x="838200" y="3779838"/>
          <p14:tracePt t="36342" x="801688" y="3829050"/>
          <p14:tracePt t="36351" x="750888" y="3892550"/>
          <p14:tracePt t="36358" x="712788" y="3954463"/>
          <p14:tracePt t="36367" x="663575" y="4041775"/>
          <p14:tracePt t="36374" x="612775" y="4105275"/>
          <p14:tracePt t="36383" x="576263" y="4179888"/>
          <p14:tracePt t="36390" x="512763" y="4279900"/>
          <p14:tracePt t="36398" x="476250" y="4392613"/>
          <p14:tracePt t="36406" x="450850" y="4505325"/>
          <p14:tracePt t="36414" x="425450" y="4579938"/>
          <p14:tracePt t="36422" x="425450" y="4592638"/>
          <p14:tracePt t="36430" x="425450" y="4643438"/>
          <p14:tracePt t="36439" x="425450" y="4743450"/>
          <p14:tracePt t="36446" x="425450" y="4843463"/>
          <p14:tracePt t="36454" x="425450" y="4968875"/>
          <p14:tracePt t="36462" x="425450" y="5081588"/>
          <p14:tracePt t="36470" x="438150" y="5194300"/>
          <p14:tracePt t="36478" x="450850" y="5330825"/>
          <p14:tracePt t="36486" x="500063" y="5468938"/>
          <p14:tracePt t="36494" x="550863" y="5619750"/>
          <p14:tracePt t="36503" x="588963" y="5732463"/>
          <p14:tracePt t="36510" x="638175" y="5819775"/>
          <p14:tracePt t="36520" x="701675" y="5894388"/>
          <p14:tracePt t="36526" x="725488" y="5945188"/>
          <p14:tracePt t="36536" x="750888" y="5969000"/>
          <p14:tracePt t="36551" x="763588" y="5969000"/>
          <p14:tracePt t="36558" x="776288" y="5981700"/>
          <p14:tracePt t="36574" x="788988" y="5981700"/>
          <p14:tracePt t="36590" x="814388" y="5981700"/>
          <p14:tracePt t="36598" x="825500" y="5956300"/>
          <p14:tracePt t="36606" x="838200" y="5919788"/>
          <p14:tracePt t="36614" x="863600" y="5881688"/>
          <p14:tracePt t="36622" x="876300" y="5819775"/>
          <p14:tracePt t="36630" x="876300" y="5768975"/>
          <p14:tracePt t="36638" x="876300" y="5719763"/>
          <p14:tracePt t="36646" x="889000" y="5668963"/>
          <p14:tracePt t="36654" x="889000" y="5607050"/>
          <p14:tracePt t="36662" x="889000" y="5556250"/>
          <p14:tracePt t="36670" x="889000" y="5507038"/>
          <p14:tracePt t="36678" x="889000" y="5456238"/>
          <p14:tracePt t="36686" x="889000" y="5394325"/>
          <p14:tracePt t="36694" x="850900" y="5294313"/>
          <p14:tracePt t="36703" x="801688" y="5181600"/>
          <p14:tracePt t="36710" x="776288" y="5105400"/>
          <p14:tracePt t="36719" x="725488" y="4992688"/>
          <p14:tracePt t="36726" x="701675" y="4943475"/>
          <p14:tracePt t="36735" x="650875" y="4856163"/>
          <p14:tracePt t="36742" x="612775" y="4756150"/>
          <p14:tracePt t="36751" x="600075" y="4692650"/>
          <p14:tracePt t="36758" x="588963" y="4618038"/>
          <p14:tracePt t="36768" x="588963" y="4518025"/>
          <p14:tracePt t="36774" x="588963" y="4454525"/>
          <p14:tracePt t="36783" x="588963" y="4379913"/>
          <p14:tracePt t="36790" x="588963" y="4305300"/>
          <p14:tracePt t="36798" x="612775" y="4205288"/>
          <p14:tracePt t="36806" x="663575" y="4117975"/>
          <p14:tracePt t="36814" x="701675" y="4041775"/>
          <p14:tracePt t="36822" x="750888" y="4005263"/>
          <p14:tracePt t="36838" x="776288" y="3954463"/>
          <p14:tracePt t="36846" x="838200" y="3905250"/>
          <p14:tracePt t="36854" x="863600" y="3867150"/>
          <p14:tracePt t="36862" x="889000" y="3841750"/>
          <p14:tracePt t="36870" x="950913" y="3803650"/>
          <p14:tracePt t="36878" x="963613" y="3792538"/>
          <p14:tracePt t="36886" x="976313" y="3792538"/>
          <p14:tracePt t="36894" x="1001713" y="3767138"/>
          <p14:tracePt t="37030" x="989013" y="3816350"/>
          <p14:tracePt t="37038" x="914400" y="3867150"/>
          <p14:tracePt t="37046" x="863600" y="3892550"/>
          <p14:tracePt t="37054" x="763588" y="3954463"/>
          <p14:tracePt t="37062" x="725488" y="3979863"/>
          <p14:tracePt t="37070" x="676275" y="4041775"/>
          <p14:tracePt t="37078" x="638175" y="4079875"/>
          <p14:tracePt t="37086" x="600075" y="4129088"/>
          <p14:tracePt t="37094" x="563563" y="4167188"/>
          <p14:tracePt t="37102" x="512763" y="4241800"/>
          <p14:tracePt t="37111" x="512763" y="4279900"/>
          <p14:tracePt t="37119" x="476250" y="4367213"/>
          <p14:tracePt t="37126" x="463550" y="4430713"/>
          <p14:tracePt t="37135" x="450850" y="4505325"/>
          <p14:tracePt t="37142" x="450850" y="4554538"/>
          <p14:tracePt t="37150" x="450850" y="4630738"/>
          <p14:tracePt t="37158" x="450850" y="4756150"/>
          <p14:tracePt t="37168" x="450850" y="4879975"/>
          <p14:tracePt t="37174" x="450850" y="5005388"/>
          <p14:tracePt t="37184" x="450850" y="5130800"/>
          <p14:tracePt t="37190" x="463550" y="5256213"/>
          <p14:tracePt t="37198" x="476250" y="5343525"/>
          <p14:tracePt t="37206" x="500063" y="5430838"/>
          <p14:tracePt t="37214" x="512763" y="5468938"/>
          <p14:tracePt t="37222" x="512763" y="5507038"/>
          <p14:tracePt t="37230" x="525463" y="5507038"/>
          <p14:tracePt t="37382" x="538163" y="5518150"/>
          <p14:tracePt t="37390" x="550863" y="5518150"/>
          <p14:tracePt t="37399" x="576263" y="5507038"/>
          <p14:tracePt t="37418" x="650875" y="5305425"/>
          <p14:tracePt t="37422" x="676275" y="5194300"/>
          <p14:tracePt t="37430" x="712788" y="5043488"/>
          <p14:tracePt t="37438" x="763588" y="4879975"/>
          <p14:tracePt t="37446" x="776288" y="4705350"/>
          <p14:tracePt t="37454" x="788988" y="4530725"/>
          <p14:tracePt t="37462" x="814388" y="4341813"/>
          <p14:tracePt t="37470" x="814388" y="4192588"/>
          <p14:tracePt t="37478" x="825500" y="4041775"/>
          <p14:tracePt t="37486" x="825500" y="3929063"/>
          <p14:tracePt t="37494" x="825500" y="3829050"/>
          <p14:tracePt t="37502" x="838200" y="3767138"/>
          <p14:tracePt t="37510" x="838200" y="3703638"/>
          <p14:tracePt t="37519" x="850900" y="3654425"/>
          <p14:tracePt t="37526" x="850900" y="3616325"/>
          <p14:tracePt t="37535" x="850900" y="3579813"/>
          <p14:tracePt t="37542" x="850900" y="3554413"/>
          <p14:tracePt t="37552" x="850900" y="3529013"/>
          <p14:tracePt t="37558" x="850900" y="3516313"/>
          <p14:tracePt t="37567" x="850900" y="3479800"/>
          <p14:tracePt t="37654" x="850900" y="3467100"/>
          <p14:tracePt t="37662" x="838200" y="3490913"/>
          <p14:tracePt t="37670" x="838200" y="3554413"/>
          <p14:tracePt t="37678" x="825500" y="3641725"/>
          <p14:tracePt t="37686" x="801688" y="3716338"/>
          <p14:tracePt t="37694" x="801688" y="3829050"/>
          <p14:tracePt t="37702" x="801688" y="3929063"/>
          <p14:tracePt t="37710" x="801688" y="4054475"/>
          <p14:tracePt t="37718" x="801688" y="4205288"/>
          <p14:tracePt t="37726" x="801688" y="4367213"/>
          <p14:tracePt t="37735" x="801688" y="4518025"/>
          <p14:tracePt t="37742" x="801688" y="4718050"/>
          <p14:tracePt t="37751" x="788988" y="4930775"/>
          <p14:tracePt t="37758" x="763588" y="5081588"/>
          <p14:tracePt t="37767" x="738188" y="5256213"/>
          <p14:tracePt t="37774" x="701675" y="5407025"/>
          <p14:tracePt t="37783" x="676275" y="5507038"/>
          <p14:tracePt t="37790" x="638175" y="5619750"/>
          <p14:tracePt t="37800" x="612775" y="5668963"/>
          <p14:tracePt t="37806" x="600075" y="5694363"/>
          <p14:tracePt t="37814" x="576263" y="5719763"/>
          <p14:tracePt t="37830" x="563563" y="5732463"/>
          <p14:tracePt t="37934" x="576263" y="5719763"/>
          <p14:tracePt t="37942" x="612775" y="5681663"/>
          <p14:tracePt t="37950" x="663575" y="5630863"/>
          <p14:tracePt t="37958" x="712788" y="5581650"/>
          <p14:tracePt t="37966" x="776288" y="5518150"/>
          <p14:tracePt t="37974" x="876300" y="5468938"/>
          <p14:tracePt t="37983" x="963613" y="5407025"/>
          <p14:tracePt t="37990" x="1038225" y="5343525"/>
          <p14:tracePt t="38000" x="1114425" y="5256213"/>
          <p14:tracePt t="38006" x="1176338" y="5218113"/>
          <p14:tracePt t="38015" x="1239838" y="5168900"/>
          <p14:tracePt t="38022" x="1289050" y="5118100"/>
          <p14:tracePt t="38030" x="1314450" y="5092700"/>
          <p14:tracePt t="38038" x="1327150" y="5056188"/>
          <p14:tracePt t="38046" x="1339850" y="5018088"/>
          <p14:tracePt t="38054" x="1363663" y="5005388"/>
          <p14:tracePt t="38062" x="1363663" y="4968875"/>
          <p14:tracePt t="38070" x="1363663" y="4930775"/>
          <p14:tracePt t="38078" x="1363663" y="4918075"/>
          <p14:tracePt t="38086" x="1363663" y="4879975"/>
          <p14:tracePt t="38094" x="1363663" y="4843463"/>
          <p14:tracePt t="38102" x="1363663" y="4830763"/>
          <p14:tracePt t="38110" x="1363663" y="4805363"/>
          <p14:tracePt t="38118" x="1363663" y="4792663"/>
          <p14:tracePt t="38151" x="1363663" y="4779963"/>
          <p14:tracePt t="38158" x="1363663" y="4756150"/>
          <p14:tracePt t="38167" x="1352550" y="4743450"/>
          <p14:tracePt t="38174" x="1352550" y="4692650"/>
          <p14:tracePt t="38183" x="1327150" y="4656138"/>
          <p14:tracePt t="38190" x="1314450" y="4643438"/>
          <p14:tracePt t="38199" x="1301750" y="4605338"/>
          <p14:tracePt t="38206" x="1289050" y="4592638"/>
          <p14:tracePt t="38217" x="1276350" y="4579938"/>
          <p14:tracePt t="38222" x="1263650" y="4567238"/>
          <p14:tracePt t="38231" x="1239838" y="4554538"/>
          <p14:tracePt t="38238" x="1201738" y="4554538"/>
          <p14:tracePt t="38247" x="1176338" y="4543425"/>
          <p14:tracePt t="38254" x="1176338" y="4530725"/>
          <p14:tracePt t="38262" x="1150938" y="4530725"/>
          <p14:tracePt t="38486" x="1114425" y="4530725"/>
          <p14:tracePt t="38494" x="1063625" y="4530725"/>
          <p14:tracePt t="38502" x="1001713" y="4530725"/>
          <p14:tracePt t="38510" x="914400" y="4530725"/>
          <p14:tracePt t="38518" x="814388" y="4530725"/>
          <p14:tracePt t="38526" x="712788" y="4530725"/>
          <p14:tracePt t="38534" x="625475" y="4530725"/>
          <p14:tracePt t="38542" x="550863" y="4530725"/>
          <p14:tracePt t="38550" x="463550" y="4530725"/>
          <p14:tracePt t="38558" x="450850" y="4530725"/>
          <p14:tracePt t="38574" x="438150" y="4530725"/>
          <p14:tracePt t="38599" x="425450" y="4554538"/>
          <p14:tracePt t="38606" x="412750" y="4567238"/>
          <p14:tracePt t="38622" x="412750" y="4592638"/>
          <p14:tracePt t="38632" x="412750" y="4605338"/>
          <p14:tracePt t="38638" x="412750" y="4630738"/>
          <p14:tracePt t="38654" x="412750" y="4643438"/>
          <p14:tracePt t="38662" x="412750" y="4667250"/>
          <p14:tracePt t="38678" x="412750" y="4692650"/>
          <p14:tracePt t="38686" x="412750" y="4718050"/>
          <p14:tracePt t="38702" x="412750" y="4743450"/>
          <p14:tracePt t="38710" x="412750" y="4756150"/>
          <p14:tracePt t="38742" x="425450" y="4792663"/>
          <p14:tracePt t="38750" x="425450" y="4830763"/>
          <p14:tracePt t="38758" x="425450" y="4879975"/>
          <p14:tracePt t="38767" x="425450" y="4918075"/>
          <p14:tracePt t="38774" x="425450" y="4981575"/>
          <p14:tracePt t="38783" x="425450" y="5056188"/>
          <p14:tracePt t="38790" x="425450" y="5118100"/>
          <p14:tracePt t="38799" x="425450" y="5205413"/>
          <p14:tracePt t="38806" x="425450" y="5256213"/>
          <p14:tracePt t="38816" x="425450" y="5305425"/>
          <p14:tracePt t="38822" x="425450" y="5343525"/>
          <p14:tracePt t="38832" x="425450" y="5381625"/>
          <p14:tracePt t="38838" x="425450" y="5407025"/>
          <p14:tracePt t="38846" x="425450" y="5430838"/>
          <p14:tracePt t="38854" x="425450" y="5468938"/>
          <p14:tracePt t="38862" x="425450" y="5494338"/>
          <p14:tracePt t="38870" x="425450" y="5518150"/>
          <p14:tracePt t="38886" x="425450" y="5530850"/>
          <p14:tracePt t="38982" x="425450" y="5556250"/>
          <p14:tracePt t="38990" x="438150" y="5556250"/>
          <p14:tracePt t="38999" x="450850" y="5568950"/>
          <p14:tracePt t="39006" x="500063" y="5594350"/>
          <p14:tracePt t="39016" x="538163" y="5594350"/>
          <p14:tracePt t="39022" x="612775" y="5607050"/>
          <p14:tracePt t="39032" x="663575" y="5619750"/>
          <p14:tracePt t="39038" x="776288" y="5643563"/>
          <p14:tracePt t="39047" x="838200" y="5643563"/>
          <p14:tracePt t="39054" x="950913" y="5643563"/>
          <p14:tracePt t="39063" x="1038225" y="5656263"/>
          <p14:tracePt t="39070" x="1163638" y="5656263"/>
          <p14:tracePt t="39078" x="1263650" y="5656263"/>
          <p14:tracePt t="39086" x="1363663" y="5656263"/>
          <p14:tracePt t="39094" x="1414463" y="5656263"/>
          <p14:tracePt t="39102" x="1476375" y="5656263"/>
          <p14:tracePt t="39110" x="1514475" y="5656263"/>
          <p14:tracePt t="39118" x="1552575" y="5656263"/>
          <p14:tracePt t="39286" x="1465263" y="5656263"/>
          <p14:tracePt t="39294" x="1376363" y="5630863"/>
          <p14:tracePt t="39302" x="1252538" y="5594350"/>
          <p14:tracePt t="39310" x="1114425" y="5581650"/>
          <p14:tracePt t="39318" x="963613" y="5543550"/>
          <p14:tracePt t="39326" x="863600" y="5507038"/>
          <p14:tracePt t="39334" x="788988" y="5494338"/>
          <p14:tracePt t="39342" x="701675" y="5456238"/>
          <p14:tracePt t="39350" x="650875" y="5443538"/>
          <p14:tracePt t="39359" x="600075" y="5430838"/>
          <p14:tracePt t="39367" x="563563" y="5407025"/>
          <p14:tracePt t="39398" x="550863" y="5394325"/>
          <p14:tracePt t="39406" x="538163" y="5394325"/>
          <p14:tracePt t="39415" x="538163" y="5368925"/>
          <p14:tracePt t="39433" x="538163" y="5305425"/>
          <p14:tracePt t="39438" x="538163" y="5268913"/>
          <p14:tracePt t="39448" x="538163" y="5205413"/>
          <p14:tracePt t="39454" x="550863" y="5156200"/>
          <p14:tracePt t="39463" x="588963" y="5068888"/>
          <p14:tracePt t="39471" x="612775" y="4992688"/>
          <p14:tracePt t="39479" x="625475" y="4905375"/>
          <p14:tracePt t="39486" x="676275" y="4830763"/>
          <p14:tracePt t="39494" x="725488" y="4743450"/>
          <p14:tracePt t="39502" x="776288" y="4667250"/>
          <p14:tracePt t="39510" x="838200" y="4579938"/>
          <p14:tracePt t="39518" x="901700" y="4543425"/>
          <p14:tracePt t="39526" x="950913" y="4518025"/>
          <p14:tracePt t="39534" x="1014413" y="4479925"/>
          <p14:tracePt t="39542" x="1027113" y="4467225"/>
          <p14:tracePt t="39550" x="1063625" y="4443413"/>
          <p14:tracePt t="39558" x="1101725" y="4430713"/>
          <p14:tracePt t="39566" x="1114425" y="4418013"/>
          <p14:tracePt t="39574" x="1139825" y="4392613"/>
          <p14:tracePt t="39583" x="1150938" y="4392613"/>
          <p14:tracePt t="39590" x="1150938" y="4379913"/>
          <p14:tracePt t="39599" x="1163638" y="4367213"/>
          <p14:tracePt t="39766" x="1163638" y="4392613"/>
          <p14:tracePt t="39774" x="1176338" y="4405313"/>
          <p14:tracePt t="39782" x="1201738" y="4443413"/>
          <p14:tracePt t="39790" x="1214438" y="4467225"/>
          <p14:tracePt t="39798" x="1239838" y="4492625"/>
          <p14:tracePt t="39806" x="1252538" y="4518025"/>
          <p14:tracePt t="39815" x="1263650" y="4530725"/>
          <p14:tracePt t="39822" x="1276350" y="4543425"/>
          <p14:tracePt t="39831" x="1314450" y="4579938"/>
          <p14:tracePt t="39838" x="1339850" y="4592638"/>
          <p14:tracePt t="39847" x="1376363" y="4630738"/>
          <p14:tracePt t="39854" x="1401763" y="4643438"/>
          <p14:tracePt t="39864" x="1439863" y="4667250"/>
          <p14:tracePt t="39870" x="1452563" y="4679950"/>
          <p14:tracePt t="39886" x="1465263" y="4692650"/>
          <p14:tracePt t="39918" x="1465263" y="4705350"/>
          <p14:tracePt t="39934" x="1465263" y="4743450"/>
          <p14:tracePt t="39942" x="1452563" y="4768850"/>
          <p14:tracePt t="39950" x="1414463" y="4818063"/>
          <p14:tracePt t="39958" x="1376363" y="4856163"/>
          <p14:tracePt t="39966" x="1339850" y="4905375"/>
          <p14:tracePt t="39974" x="1239838" y="4968875"/>
          <p14:tracePt t="39983" x="1163638" y="5030788"/>
          <p14:tracePt t="39990" x="1038225" y="5068888"/>
          <p14:tracePt t="39999" x="925513" y="5105400"/>
          <p14:tracePt t="40006" x="801688" y="5130800"/>
          <p14:tracePt t="40014" x="701675" y="5143500"/>
          <p14:tracePt t="40022" x="650875" y="5156200"/>
          <p14:tracePt t="40031" x="600075" y="5156200"/>
          <p14:tracePt t="40038" x="563563" y="5156200"/>
          <p14:tracePt t="40048" x="525463" y="5168900"/>
          <p14:tracePt t="40054" x="512763" y="5168900"/>
          <p14:tracePt t="40166" x="525463" y="5181600"/>
          <p14:tracePt t="40174" x="563563" y="5181600"/>
          <p14:tracePt t="40182" x="600075" y="5181600"/>
          <p14:tracePt t="40190" x="650875" y="5181600"/>
          <p14:tracePt t="40198" x="688975" y="5181600"/>
          <p14:tracePt t="40206" x="738188" y="5181600"/>
          <p14:tracePt t="40215" x="750888" y="5181600"/>
          <p14:tracePt t="40222" x="788988" y="5181600"/>
          <p14:tracePt t="40230" x="801688" y="5181600"/>
          <p14:tracePt t="40239" x="814388" y="5181600"/>
          <p14:tracePt t="40247" x="814388" y="5168900"/>
          <p14:tracePt t="40254" x="814388" y="5143500"/>
          <p14:tracePt t="40264" x="814388" y="5118100"/>
          <p14:tracePt t="40270" x="814388" y="5081588"/>
          <p14:tracePt t="40280" x="788988" y="5030788"/>
          <p14:tracePt t="41062" x="788988" y="5018088"/>
          <p14:tracePt t="41110" x="788988" y="5005388"/>
          <p14:tracePt t="41118" x="788988" y="4992688"/>
          <p14:tracePt t="41126" x="776288" y="4992688"/>
          <p14:tracePt t="41142" x="776288" y="4981575"/>
          <p14:tracePt t="41158" x="750888" y="4956175"/>
          <p14:tracePt t="41174" x="750888" y="4943475"/>
          <p14:tracePt t="41182" x="750888" y="4930775"/>
          <p14:tracePt t="41190" x="750888" y="4918075"/>
          <p14:tracePt t="41198" x="738188" y="4905375"/>
          <p14:tracePt t="41214" x="738188" y="4892675"/>
          <p14:tracePt t="41222" x="712788" y="4879975"/>
          <p14:tracePt t="41270" x="712788" y="4868863"/>
          <p14:tracePt t="41294" x="712788" y="4843463"/>
          <p14:tracePt t="41302" x="712788" y="4830763"/>
          <p14:tracePt t="41311" x="712788" y="4805363"/>
          <p14:tracePt t="41318" x="712788" y="4792663"/>
          <p14:tracePt t="41327" x="712788" y="4779963"/>
          <p14:tracePt t="41334" x="712788" y="4768850"/>
          <p14:tracePt t="41342" x="712788" y="4756150"/>
          <p14:tracePt t="41374" x="712788" y="4730750"/>
          <p14:tracePt t="41382" x="712788" y="4718050"/>
          <p14:tracePt t="41390" x="712788" y="4692650"/>
          <p14:tracePt t="41406" x="712788" y="4679950"/>
          <p14:tracePt t="41566" x="712788" y="4667250"/>
          <p14:tracePt t="41582" x="712788" y="4656138"/>
          <p14:tracePt t="41590" x="712788" y="4643438"/>
          <p14:tracePt t="41614" x="712788" y="4630738"/>
          <p14:tracePt t="41638" x="712788" y="4605338"/>
          <p14:tracePt t="41647" x="712788" y="4592638"/>
          <p14:tracePt t="41670" x="701675" y="4579938"/>
          <p14:tracePt t="41686" x="701675" y="4567238"/>
          <p14:tracePt t="41790" x="701675" y="4554538"/>
          <p14:tracePt t="41950" x="688975" y="4554538"/>
          <p14:tracePt t="41958" x="676275" y="4554538"/>
          <p14:tracePt t="41966" x="638175" y="4554538"/>
          <p14:tracePt t="41974" x="588963" y="4554538"/>
          <p14:tracePt t="41982" x="538163" y="4554538"/>
          <p14:tracePt t="41990" x="512763" y="4554538"/>
          <p14:tracePt t="41998" x="463550" y="4554538"/>
          <p14:tracePt t="42006" x="438150" y="4554538"/>
          <p14:tracePt t="42022" x="425450" y="4554538"/>
          <p14:tracePt t="42030" x="412750" y="4554538"/>
          <p14:tracePt t="42038" x="400050" y="4554538"/>
          <p14:tracePt t="42046" x="400050" y="4567238"/>
          <p14:tracePt t="42054" x="400050" y="4592638"/>
          <p14:tracePt t="42063" x="412750" y="4630738"/>
          <p14:tracePt t="42070" x="450850" y="4692650"/>
          <p14:tracePt t="42079" x="450850" y="4718050"/>
          <p14:tracePt t="42087" x="488950" y="4779963"/>
          <p14:tracePt t="42095" x="525463" y="4843463"/>
          <p14:tracePt t="42102" x="576263" y="4918075"/>
          <p14:tracePt t="42112" x="625475" y="5018088"/>
          <p14:tracePt t="42118" x="650875" y="5081588"/>
          <p14:tracePt t="42128" x="688975" y="5168900"/>
          <p14:tracePt t="42134" x="712788" y="5205413"/>
          <p14:tracePt t="42143" x="712788" y="5268913"/>
          <p14:tracePt t="42150" x="738188" y="5356225"/>
          <p14:tracePt t="42158" x="763588" y="5418138"/>
          <p14:tracePt t="42167" x="801688" y="5494338"/>
          <p14:tracePt t="42174" x="825500" y="5530850"/>
          <p14:tracePt t="42182" x="863600" y="5581650"/>
          <p14:tracePt t="42190" x="901700" y="5607050"/>
          <p14:tracePt t="42198" x="950913" y="5656263"/>
          <p14:tracePt t="42206" x="989013" y="5681663"/>
          <p14:tracePt t="42214" x="1027113" y="5707063"/>
          <p14:tracePt t="42222" x="1063625" y="5719763"/>
          <p14:tracePt t="42230" x="1101725" y="5732463"/>
          <p14:tracePt t="42238" x="1139825" y="5756275"/>
          <p14:tracePt t="42247" x="1176338" y="5768975"/>
          <p14:tracePt t="42264" x="1227138" y="5768975"/>
          <p14:tracePt t="42270" x="1276350" y="5781675"/>
          <p14:tracePt t="42279" x="1339850" y="5807075"/>
          <p14:tracePt t="42286" x="1427163" y="5832475"/>
          <p14:tracePt t="42294" x="1501775" y="5832475"/>
          <p14:tracePt t="42302" x="1577975" y="5832475"/>
          <p14:tracePt t="42311" x="1677988" y="5856288"/>
          <p14:tracePt t="42318" x="1727200" y="5856288"/>
          <p14:tracePt t="42328" x="1814513" y="5856288"/>
          <p14:tracePt t="42334" x="1852613" y="5856288"/>
          <p14:tracePt t="42343" x="1903413" y="5856288"/>
          <p14:tracePt t="42350" x="1939925" y="5856288"/>
          <p14:tracePt t="42358" x="1965325" y="5832475"/>
          <p14:tracePt t="42382" x="1965325" y="5819775"/>
          <p14:tracePt t="42390" x="1965325" y="5794375"/>
          <p14:tracePt t="42398" x="1965325" y="5781675"/>
          <p14:tracePt t="42406" x="1965325" y="5743575"/>
          <p14:tracePt t="42414" x="1965325" y="5707063"/>
          <p14:tracePt t="42422" x="1939925" y="5668963"/>
          <p14:tracePt t="42430" x="1878013" y="5643563"/>
          <p14:tracePt t="42438" x="1827213" y="5630863"/>
          <p14:tracePt t="42446" x="1739900" y="5619750"/>
          <p14:tracePt t="42454" x="1639888" y="5619750"/>
          <p14:tracePt t="42463" x="1501775" y="5568950"/>
          <p14:tracePt t="42470" x="1352550" y="5556250"/>
          <p14:tracePt t="42479" x="1201738" y="5543550"/>
          <p14:tracePt t="42486" x="1063625" y="5543550"/>
          <p14:tracePt t="42495" x="950913" y="5543550"/>
          <p14:tracePt t="42502" x="814388" y="5543550"/>
          <p14:tracePt t="42511" x="676275" y="5507038"/>
          <p14:tracePt t="42518" x="576263" y="5507038"/>
          <p14:tracePt t="42528" x="525463" y="5494338"/>
          <p14:tracePt t="42534" x="488950" y="5481638"/>
          <p14:tracePt t="42544" x="476250" y="5481638"/>
          <p14:tracePt t="42566" x="463550" y="5481638"/>
          <p14:tracePt t="42582" x="450850" y="5456238"/>
          <p14:tracePt t="42590" x="438150" y="5443538"/>
          <p14:tracePt t="42598" x="438150" y="5430838"/>
          <p14:tracePt t="42614" x="438150" y="5407025"/>
          <p14:tracePt t="42622" x="438150" y="5368925"/>
          <p14:tracePt t="42630" x="438150" y="5318125"/>
          <p14:tracePt t="42639" x="425450" y="5268913"/>
          <p14:tracePt t="42646" x="425450" y="5218113"/>
          <p14:tracePt t="42654" x="425450" y="5181600"/>
          <p14:tracePt t="42662" x="425450" y="5130800"/>
          <p14:tracePt t="42670" x="412750" y="5105400"/>
          <p14:tracePt t="42678" x="412750" y="5068888"/>
          <p14:tracePt t="42686" x="412750" y="5030788"/>
          <p14:tracePt t="42695" x="412750" y="4992688"/>
          <p14:tracePt t="42702" x="412750" y="4968875"/>
          <p14:tracePt t="42711" x="412750" y="4918075"/>
          <p14:tracePt t="42718" x="412750" y="4868863"/>
          <p14:tracePt t="42728" x="412750" y="4830763"/>
          <p14:tracePt t="42734" x="412750" y="4792663"/>
          <p14:tracePt t="42744" x="412750" y="4756150"/>
          <p14:tracePt t="42751" x="425450" y="4743450"/>
          <p14:tracePt t="42758" x="438150" y="4705350"/>
          <p14:tracePt t="42814" x="438150" y="4692650"/>
          <p14:tracePt t="42822" x="450850" y="4692650"/>
          <p14:tracePt t="42830" x="476250" y="4692650"/>
          <p14:tracePt t="42838" x="500063" y="4692650"/>
          <p14:tracePt t="42854" x="525463" y="4692650"/>
          <p14:tracePt t="42862" x="538163" y="4692650"/>
          <p14:tracePt t="42870" x="563563" y="4692650"/>
          <p14:tracePt t="42879" x="576263" y="4692650"/>
          <p14:tracePt t="42886" x="588963" y="4692650"/>
          <p14:tracePt t="43038" x="600075" y="4692650"/>
          <p14:tracePt t="43046" x="600075" y="4667250"/>
          <p14:tracePt t="43054" x="600075" y="4656138"/>
          <p14:tracePt t="43062" x="600075" y="4643438"/>
          <p14:tracePt t="43070" x="576263" y="4630738"/>
          <p14:tracePt t="43078" x="550863" y="4618038"/>
          <p14:tracePt t="43086" x="512763" y="4605338"/>
          <p14:tracePt t="43095" x="488950" y="4592638"/>
          <p14:tracePt t="43102" x="450850" y="4592638"/>
          <p14:tracePt t="43111" x="412750" y="4579938"/>
          <p14:tracePt t="43118" x="376238" y="4579938"/>
          <p14:tracePt t="43127" x="350838" y="4579938"/>
          <p14:tracePt t="43206" x="338138" y="4579938"/>
          <p14:tracePt t="43214" x="325438" y="4579938"/>
          <p14:tracePt t="43222" x="312738" y="4579938"/>
          <p14:tracePt t="43230" x="312738" y="4605338"/>
          <p14:tracePt t="43238" x="312738" y="4656138"/>
          <p14:tracePt t="43246" x="312738" y="4730750"/>
          <p14:tracePt t="43254" x="338138" y="4805363"/>
          <p14:tracePt t="43262" x="350838" y="4868863"/>
          <p14:tracePt t="43270" x="387350" y="4956175"/>
          <p14:tracePt t="43278" x="412750" y="5081588"/>
          <p14:tracePt t="43286" x="450850" y="5168900"/>
          <p14:tracePt t="43295" x="488950" y="5294313"/>
          <p14:tracePt t="43302" x="488950" y="5356225"/>
          <p14:tracePt t="43311" x="525463" y="5468938"/>
          <p14:tracePt t="43318" x="550863" y="5530850"/>
          <p14:tracePt t="43327" x="576263" y="5607050"/>
          <p14:tracePt t="43334" x="576263" y="5656263"/>
          <p14:tracePt t="43344" x="588963" y="5719763"/>
          <p14:tracePt t="43350" x="612775" y="5768975"/>
          <p14:tracePt t="43360" x="638175" y="5807075"/>
          <p14:tracePt t="43374" x="638175" y="5832475"/>
          <p14:tracePt t="43382" x="638175" y="5843588"/>
          <p14:tracePt t="43486" x="663575" y="5843588"/>
          <p14:tracePt t="43494" x="676275" y="5843588"/>
          <p14:tracePt t="43502" x="725488" y="5843588"/>
          <p14:tracePt t="43510" x="763588" y="5843588"/>
          <p14:tracePt t="43519" x="814388" y="5843588"/>
          <p14:tracePt t="43527" x="850900" y="5843588"/>
          <p14:tracePt t="43534" x="901700" y="5843588"/>
          <p14:tracePt t="43543" x="963613" y="5843588"/>
          <p14:tracePt t="43550" x="1038225" y="5856288"/>
          <p14:tracePt t="43560" x="1101725" y="5868988"/>
          <p14:tracePt t="43566" x="1163638" y="5907088"/>
          <p14:tracePt t="43574" x="1214438" y="5932488"/>
          <p14:tracePt t="43582" x="1276350" y="5981700"/>
          <p14:tracePt t="43590" x="1314450" y="5994400"/>
          <p14:tracePt t="43598" x="1363663" y="6007100"/>
          <p14:tracePt t="43606" x="1376363" y="6019800"/>
          <p14:tracePt t="43614" x="1389063" y="6019800"/>
          <p14:tracePt t="43766" x="1352550" y="5969000"/>
          <p14:tracePt t="43775" x="1263650" y="5856288"/>
          <p14:tracePt t="43782" x="1127125" y="5681663"/>
          <p14:tracePt t="43790" x="950913" y="5418138"/>
          <p14:tracePt t="43798" x="763588" y="5168900"/>
          <p14:tracePt t="43806" x="550863" y="4805363"/>
          <p14:tracePt t="43814" x="412750" y="4479925"/>
          <p14:tracePt t="43822" x="238125" y="4117975"/>
          <p14:tracePt t="43830" x="100013" y="3767138"/>
          <p14:tracePt t="43838" x="0" y="3429000"/>
          <p14:tracePt t="44942" x="50800" y="763588"/>
          <p14:tracePt t="44942" x="138113" y="889000"/>
          <p14:tracePt t="44942" x="187325" y="963613"/>
          <p14:tracePt t="44942" x="212725" y="1063625"/>
          <p14:tracePt t="44942" x="250825" y="1150938"/>
          <p14:tracePt t="44942" x="263525" y="1238250"/>
          <p14:tracePt t="44942" x="263525" y="1289050"/>
          <p14:tracePt t="44942" x="263525" y="1339850"/>
          <p14:tracePt t="44942" x="263525" y="1363663"/>
          <p14:tracePt t="44942" x="263525" y="1376363"/>
          <p14:tracePt t="44942" x="174625" y="1376363"/>
          <p14:tracePt t="44942" x="61913" y="13271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3782" y="731520"/>
            <a:ext cx="699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딥드림</a:t>
            </a:r>
            <a:r>
              <a:rPr lang="ko-KR" altLang="en-US" dirty="0"/>
              <a:t> 알고리즘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25" y="1183351"/>
            <a:ext cx="6609111" cy="27485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3782" y="4089862"/>
            <a:ext cx="744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연속적으로 스케일을 늘린다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스케일이 증가된 이미지에 디테일 </a:t>
            </a:r>
            <a:r>
              <a:rPr lang="ko-KR" altLang="en-US" dirty="0" err="1"/>
              <a:t>재주입</a:t>
            </a: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376CD14-BAD0-4DF5-BB36-271EC7291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4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06"/>
    </mc:Choice>
    <mc:Fallback>
      <p:transition spd="slow" advTm="5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0" x="1314450" y="812800"/>
          <p14:tracePt t="258" x="1227138" y="812800"/>
          <p14:tracePt t="266" x="1127125" y="838200"/>
          <p14:tracePt t="274" x="1038225" y="850900"/>
          <p14:tracePt t="282" x="989013" y="850900"/>
          <p14:tracePt t="290" x="950913" y="850900"/>
          <p14:tracePt t="298" x="901700" y="850900"/>
          <p14:tracePt t="306" x="814388" y="838200"/>
          <p14:tracePt t="314" x="712788" y="812800"/>
          <p14:tracePt t="322" x="612775" y="788988"/>
          <p14:tracePt t="331" x="538163" y="763588"/>
          <p14:tracePt t="338" x="525463" y="763588"/>
          <p14:tracePt t="347" x="488950" y="750888"/>
          <p14:tracePt t="354" x="463550" y="738188"/>
          <p14:tracePt t="458" x="438150" y="738188"/>
          <p14:tracePt t="466" x="387350" y="750888"/>
          <p14:tracePt t="474" x="363538" y="838200"/>
          <p14:tracePt t="482" x="312738" y="912813"/>
          <p14:tracePt t="490" x="263525" y="1014413"/>
          <p14:tracePt t="498" x="200025" y="1138238"/>
          <p14:tracePt t="506" x="174625" y="1276350"/>
          <p14:tracePt t="514" x="112713" y="1439863"/>
          <p14:tracePt t="522" x="87313" y="1639888"/>
          <p14:tracePt t="531" x="25400" y="1965325"/>
          <p14:tracePt t="2738" x="2916238" y="6832600"/>
          <p14:tracePt t="2746" x="2928938" y="6819900"/>
          <p14:tracePt t="2754" x="2928938" y="6807200"/>
          <p14:tracePt t="3090" x="2928938" y="6832600"/>
          <p14:tracePt t="3098" x="2928938" y="6845300"/>
          <p14:tracePt t="3498" x="2954338" y="6732588"/>
          <p14:tracePt t="3506" x="2979738" y="6619875"/>
          <p14:tracePt t="3514" x="3003550" y="6557963"/>
          <p14:tracePt t="3522" x="3041650" y="6483350"/>
          <p14:tracePt t="3530" x="3054350" y="6445250"/>
          <p14:tracePt t="3538" x="3079750" y="6381750"/>
          <p14:tracePt t="3546" x="3092450" y="6345238"/>
          <p14:tracePt t="3554" x="3128963" y="6281738"/>
          <p14:tracePt t="3562" x="3141663" y="6257925"/>
          <p14:tracePt t="3570" x="3154363" y="6232525"/>
          <p14:tracePt t="3578" x="3154363" y="6219825"/>
          <p14:tracePt t="3586" x="3167063" y="6194425"/>
          <p14:tracePt t="3594" x="3167063" y="6181725"/>
          <p14:tracePt t="3602" x="3192463" y="6132513"/>
          <p14:tracePt t="3610" x="3192463" y="6094413"/>
          <p14:tracePt t="3618" x="3205163" y="6045200"/>
          <p14:tracePt t="3626" x="3228975" y="6007100"/>
          <p14:tracePt t="3634" x="3254375" y="5981700"/>
          <p14:tracePt t="3643" x="3292475" y="5919788"/>
          <p14:tracePt t="3650" x="3328988" y="5868988"/>
          <p14:tracePt t="3658" x="3354388" y="5819775"/>
          <p14:tracePt t="3666" x="3392488" y="5781675"/>
          <p14:tracePt t="3675" x="3417888" y="5756275"/>
          <p14:tracePt t="3682" x="3429000" y="5732463"/>
          <p14:tracePt t="3691" x="3454400" y="5707063"/>
          <p14:tracePt t="3698" x="3467100" y="5694363"/>
          <p14:tracePt t="3708" x="3467100" y="5681663"/>
          <p14:tracePt t="3714" x="3479800" y="5656263"/>
          <p14:tracePt t="3722" x="3492500" y="5630863"/>
          <p14:tracePt t="3738" x="3505200" y="5607050"/>
          <p14:tracePt t="3746" x="3505200" y="5594350"/>
          <p14:tracePt t="3754" x="3530600" y="5581650"/>
          <p14:tracePt t="3762" x="3541713" y="5556250"/>
          <p14:tracePt t="3770" x="3554413" y="5543550"/>
          <p14:tracePt t="3786" x="3567113" y="5530850"/>
          <p14:tracePt t="3794" x="3579813" y="5530850"/>
          <p14:tracePt t="3810" x="3579813" y="5518150"/>
          <p14:tracePt t="4002" x="3592513" y="5518150"/>
          <p14:tracePt t="4010" x="3592513" y="5556250"/>
          <p14:tracePt t="4018" x="3605213" y="5619750"/>
          <p14:tracePt t="4026" x="3605213" y="5668963"/>
          <p14:tracePt t="4034" x="3617913" y="5719763"/>
          <p14:tracePt t="4042" x="3617913" y="5756275"/>
          <p14:tracePt t="4050" x="3617913" y="5807075"/>
          <p14:tracePt t="4059" x="3617913" y="5881688"/>
          <p14:tracePt t="4066" x="3617913" y="5981700"/>
          <p14:tracePt t="4075" x="3617913" y="6081713"/>
          <p14:tracePt t="4082" x="3617913" y="6194425"/>
          <p14:tracePt t="4092" x="3592513" y="6332538"/>
          <p14:tracePt t="4098" x="3579813" y="6483350"/>
          <p14:tracePt t="4108" x="3541713" y="6619875"/>
          <p14:tracePt t="5698" x="0" y="0"/>
        </p14:tracePtLst>
        <p14:tracePtLst>
          <p14:tracePt t="36404" x="3465513" y="6232525"/>
          <p14:tracePt t="36610" x="1903413" y="6796088"/>
          <p14:tracePt t="36618" x="1890713" y="6719888"/>
          <p14:tracePt t="36626" x="1865313" y="6657975"/>
          <p14:tracePt t="36634" x="1839913" y="6545263"/>
          <p14:tracePt t="36642" x="1839913" y="6457950"/>
          <p14:tracePt t="36650" x="1790700" y="6332538"/>
          <p14:tracePt t="36658" x="1790700" y="6181725"/>
          <p14:tracePt t="36667" x="1765300" y="6056313"/>
          <p14:tracePt t="36674" x="1752600" y="5919788"/>
          <p14:tracePt t="36683" x="1714500" y="5768975"/>
          <p14:tracePt t="36690" x="1701800" y="5630863"/>
          <p14:tracePt t="36699" x="1665288" y="5507038"/>
          <p14:tracePt t="36706" x="1614488" y="5356225"/>
          <p14:tracePt t="36715" x="1527175" y="5168900"/>
          <p14:tracePt t="36722" x="1465263" y="5018088"/>
          <p14:tracePt t="36732" x="1401763" y="4868863"/>
          <p14:tracePt t="36738" x="1363663" y="4730750"/>
          <p14:tracePt t="36746" x="1327150" y="4592638"/>
          <p14:tracePt t="36754" x="1301750" y="4492625"/>
          <p14:tracePt t="36762" x="1289050" y="4405313"/>
          <p14:tracePt t="36770" x="1289050" y="4318000"/>
          <p14:tracePt t="36778" x="1289050" y="4292600"/>
          <p14:tracePt t="36786" x="1289050" y="4254500"/>
          <p14:tracePt t="36794" x="1289050" y="4230688"/>
          <p14:tracePt t="36802" x="1289050" y="4205288"/>
          <p14:tracePt t="36810" x="1289050" y="4167188"/>
          <p14:tracePt t="36819" x="1289050" y="4105275"/>
          <p14:tracePt t="36826" x="1289050" y="4017963"/>
          <p14:tracePt t="36834" x="1289050" y="3954463"/>
          <p14:tracePt t="36842" x="1276350" y="3867150"/>
          <p14:tracePt t="36850" x="1276350" y="3829050"/>
          <p14:tracePt t="36858" x="1276350" y="3779838"/>
          <p14:tracePt t="36867" x="1276350" y="3741738"/>
          <p14:tracePt t="36875" x="1276350" y="3703638"/>
          <p14:tracePt t="36882" x="1276350" y="3692525"/>
          <p14:tracePt t="36891" x="1276350" y="3654425"/>
          <p14:tracePt t="36906" x="1276350" y="3641725"/>
          <p14:tracePt t="36915" x="1276350" y="3616325"/>
          <p14:tracePt t="36922" x="1276350" y="3579813"/>
          <p14:tracePt t="36932" x="1276350" y="3554413"/>
          <p14:tracePt t="36938" x="1276350" y="3529013"/>
          <p14:tracePt t="36947" x="1276350" y="3516313"/>
          <p14:tracePt t="36954" x="1276350" y="3503613"/>
          <p14:tracePt t="36962" x="1276350" y="3490913"/>
          <p14:tracePt t="37026" x="1289050" y="3490913"/>
          <p14:tracePt t="37034" x="1289050" y="3503613"/>
          <p14:tracePt t="37042" x="1289050" y="3516313"/>
          <p14:tracePt t="37058" x="1289050" y="3541713"/>
          <p14:tracePt t="37066" x="1289050" y="3554413"/>
          <p14:tracePt t="37074" x="1301750" y="3567113"/>
          <p14:tracePt t="37083" x="1301750" y="3590925"/>
          <p14:tracePt t="37090" x="1301750" y="3616325"/>
          <p14:tracePt t="37099" x="1301750" y="3654425"/>
          <p14:tracePt t="37115" x="1301750" y="3692525"/>
          <p14:tracePt t="37122" x="1314450" y="3703638"/>
          <p14:tracePt t="37131" x="1327150" y="3716338"/>
          <p14:tracePt t="37138" x="1339850" y="3741738"/>
          <p14:tracePt t="37154" x="1352550" y="3741738"/>
          <p14:tracePt t="37170" x="1363663" y="3754438"/>
          <p14:tracePt t="37226" x="1389063" y="3779838"/>
          <p14:tracePt t="37258" x="1414463" y="3779838"/>
          <p14:tracePt t="37266" x="1439863" y="3803650"/>
          <p14:tracePt t="37274" x="1452563" y="3803650"/>
          <p14:tracePt t="37282" x="1501775" y="3803650"/>
          <p14:tracePt t="37290" x="1539875" y="3816350"/>
          <p14:tracePt t="37299" x="1577975" y="3816350"/>
          <p14:tracePt t="37306" x="1639888" y="3829050"/>
          <p14:tracePt t="37314" x="1701800" y="3829050"/>
          <p14:tracePt t="37322" x="1765300" y="3829050"/>
          <p14:tracePt t="37331" x="1865313" y="3829050"/>
          <p14:tracePt t="37338" x="1965325" y="3829050"/>
          <p14:tracePt t="37348" x="2090738" y="3829050"/>
          <p14:tracePt t="37354" x="2203450" y="3829050"/>
          <p14:tracePt t="37363" x="2328863" y="3841750"/>
          <p14:tracePt t="37370" x="2452688" y="3841750"/>
          <p14:tracePt t="37378" x="2603500" y="3841750"/>
          <p14:tracePt t="37386" x="2741613" y="3841750"/>
          <p14:tracePt t="37394" x="2854325" y="3841750"/>
          <p14:tracePt t="37402" x="2992438" y="3867150"/>
          <p14:tracePt t="37410" x="3128963" y="3879850"/>
          <p14:tracePt t="37418" x="3254375" y="3892550"/>
          <p14:tracePt t="37426" x="3354388" y="3892550"/>
          <p14:tracePt t="37434" x="3454400" y="3892550"/>
          <p14:tracePt t="37442" x="3579813" y="3905250"/>
          <p14:tracePt t="37450" x="3643313" y="3905250"/>
          <p14:tracePt t="37458" x="3730625" y="3929063"/>
          <p14:tracePt t="37466" x="3817938" y="3941763"/>
          <p14:tracePt t="37474" x="3892550" y="3941763"/>
          <p14:tracePt t="37482" x="3956050" y="3941763"/>
          <p14:tracePt t="37490" x="4005263" y="3954463"/>
          <p14:tracePt t="37499" x="4043363" y="3954463"/>
          <p14:tracePt t="37506" x="4105275" y="3967163"/>
          <p14:tracePt t="37515" x="4192588" y="3992563"/>
          <p14:tracePt t="37522" x="4217988" y="3992563"/>
          <p14:tracePt t="37531" x="4281488" y="4005263"/>
          <p14:tracePt t="37538" x="4356100" y="4041775"/>
          <p14:tracePt t="37548" x="4406900" y="4054475"/>
          <p14:tracePt t="37554" x="4494213" y="4067175"/>
          <p14:tracePt t="37563" x="4543425" y="4079875"/>
          <p14:tracePt t="37570" x="4606925" y="4105275"/>
          <p14:tracePt t="37578" x="4656138" y="4105275"/>
          <p14:tracePt t="37586" x="4743450" y="4117975"/>
          <p14:tracePt t="37594" x="4843463" y="4129088"/>
          <p14:tracePt t="37602" x="4932363" y="4141788"/>
          <p14:tracePt t="37610" x="5057775" y="4167188"/>
          <p14:tracePt t="37618" x="5170488" y="4179888"/>
          <p14:tracePt t="37626" x="5281613" y="4192588"/>
          <p14:tracePt t="37634" x="5383213" y="4192588"/>
          <p14:tracePt t="37642" x="5457825" y="4205288"/>
          <p14:tracePt t="37650" x="5583238" y="4230688"/>
          <p14:tracePt t="37658" x="5695950" y="4230688"/>
          <p14:tracePt t="37666" x="5832475" y="4230688"/>
          <p14:tracePt t="37674" x="5945188" y="4241800"/>
          <p14:tracePt t="37682" x="6057900" y="4241800"/>
          <p14:tracePt t="37690" x="6183313" y="4241800"/>
          <p14:tracePt t="37699" x="6308725" y="4241800"/>
          <p14:tracePt t="37706" x="6434138" y="4241800"/>
          <p14:tracePt t="37715" x="6546850" y="4241800"/>
          <p14:tracePt t="37722" x="6634163" y="4241800"/>
          <p14:tracePt t="37731" x="6708775" y="4241800"/>
          <p14:tracePt t="37738" x="6797675" y="4241800"/>
          <p14:tracePt t="37748" x="6872288" y="4230688"/>
          <p14:tracePt t="37754" x="6934200" y="4230688"/>
          <p14:tracePt t="37764" x="7021513" y="4230688"/>
          <p14:tracePt t="37770" x="7072313" y="4217988"/>
          <p14:tracePt t="37778" x="7123113" y="4217988"/>
          <p14:tracePt t="37786" x="7185025" y="4217988"/>
          <p14:tracePt t="37794" x="7246938" y="4217988"/>
          <p14:tracePt t="37802" x="7297738" y="4217988"/>
          <p14:tracePt t="37810" x="7348538" y="4217988"/>
          <p14:tracePt t="37818" x="7397750" y="4217988"/>
          <p14:tracePt t="37826" x="7459663" y="4205288"/>
          <p14:tracePt t="37834" x="7510463" y="4205288"/>
          <p14:tracePt t="37842" x="7548563" y="4205288"/>
          <p14:tracePt t="37850" x="7585075" y="4205288"/>
          <p14:tracePt t="37858" x="7610475" y="4205288"/>
          <p14:tracePt t="37866" x="7623175" y="4192588"/>
          <p14:tracePt t="37874" x="7648575" y="4192588"/>
          <p14:tracePt t="37946" x="7635875" y="4192588"/>
          <p14:tracePt t="37954" x="7610475" y="4192588"/>
          <p14:tracePt t="37963" x="7597775" y="4192588"/>
          <p14:tracePt t="37970" x="7572375" y="4205288"/>
          <p14:tracePt t="37979" x="7535863" y="4217988"/>
          <p14:tracePt t="37986" x="7523163" y="4230688"/>
          <p14:tracePt t="38002" x="7510463" y="4230688"/>
          <p14:tracePt t="38010" x="7485063" y="4230688"/>
          <p14:tracePt t="38018" x="7472363" y="4241800"/>
          <p14:tracePt t="38082" x="7459663" y="4241800"/>
          <p14:tracePt t="38090" x="7459663" y="4254500"/>
          <p14:tracePt t="38098" x="7435850" y="4267200"/>
          <p14:tracePt t="38106" x="7423150" y="4267200"/>
          <p14:tracePt t="38115" x="7410450" y="4279900"/>
          <p14:tracePt t="38122" x="7385050" y="4292600"/>
          <p14:tracePt t="38130" x="7372350" y="4305300"/>
          <p14:tracePt t="38138" x="7359650" y="4318000"/>
          <p14:tracePt t="38146" x="7335838" y="4341813"/>
          <p14:tracePt t="38154" x="7297738" y="4354513"/>
          <p14:tracePt t="38163" x="7246938" y="4392613"/>
          <p14:tracePt t="38170" x="7210425" y="4405313"/>
          <p14:tracePt t="38178" x="7146925" y="4418013"/>
          <p14:tracePt t="38186" x="7110413" y="4454525"/>
          <p14:tracePt t="38194" x="7034213" y="4467225"/>
          <p14:tracePt t="38202" x="6972300" y="4479925"/>
          <p14:tracePt t="38210" x="6934200" y="4479925"/>
          <p14:tracePt t="38218" x="6859588" y="4505325"/>
          <p14:tracePt t="38226" x="6821488" y="4518025"/>
          <p14:tracePt t="38234" x="6759575" y="4530725"/>
          <p14:tracePt t="38242" x="6721475" y="4543425"/>
          <p14:tracePt t="38250" x="6684963" y="4554538"/>
          <p14:tracePt t="38258" x="6646863" y="4567238"/>
          <p14:tracePt t="38266" x="6559550" y="4567238"/>
          <p14:tracePt t="38274" x="6534150" y="4579938"/>
          <p14:tracePt t="38282" x="6459538" y="4579938"/>
          <p14:tracePt t="38290" x="6383338" y="4579938"/>
          <p14:tracePt t="38298" x="6283325" y="4579938"/>
          <p14:tracePt t="38306" x="6183313" y="4579938"/>
          <p14:tracePt t="38315" x="6057900" y="4579938"/>
          <p14:tracePt t="38322" x="5921375" y="4554538"/>
          <p14:tracePt t="38331" x="5783263" y="4543425"/>
          <p14:tracePt t="38338" x="5632450" y="4492625"/>
          <p14:tracePt t="38346" x="5495925" y="4454525"/>
          <p14:tracePt t="38354" x="5357813" y="4418013"/>
          <p14:tracePt t="38363" x="5207000" y="4354513"/>
          <p14:tracePt t="38370" x="5081588" y="4318000"/>
          <p14:tracePt t="38380" x="4906963" y="4254500"/>
          <p14:tracePt t="38386" x="4756150" y="4192588"/>
          <p14:tracePt t="38394" x="4619625" y="4117975"/>
          <p14:tracePt t="38402" x="4494213" y="4067175"/>
          <p14:tracePt t="38410" x="4418013" y="4005263"/>
          <p14:tracePt t="38418" x="4330700" y="3941763"/>
          <p14:tracePt t="38426" x="4281488" y="3892550"/>
          <p14:tracePt t="38434" x="4256088" y="3854450"/>
          <p14:tracePt t="38442" x="4230688" y="3816350"/>
          <p14:tracePt t="38450" x="4230688" y="3767138"/>
          <p14:tracePt t="38458" x="4205288" y="3729038"/>
          <p14:tracePt t="38466" x="4205288" y="3692525"/>
          <p14:tracePt t="38474" x="4181475" y="3654425"/>
          <p14:tracePt t="38482" x="4143375" y="3603625"/>
          <p14:tracePt t="38490" x="4130675" y="3579813"/>
          <p14:tracePt t="38498" x="4081463" y="3529013"/>
          <p14:tracePt t="38506" x="4056063" y="3490913"/>
          <p14:tracePt t="38515" x="4005263" y="3467100"/>
          <p14:tracePt t="38522" x="3917950" y="3429000"/>
          <p14:tracePt t="38530" x="3830638" y="3378200"/>
          <p14:tracePt t="38538" x="3730625" y="3328988"/>
          <p14:tracePt t="38546" x="3630613" y="3267075"/>
          <p14:tracePt t="38554" x="3505200" y="3203575"/>
          <p14:tracePt t="38563" x="3367088" y="3128963"/>
          <p14:tracePt t="38570" x="3267075" y="3078163"/>
          <p14:tracePt t="38580" x="3154363" y="3003550"/>
          <p14:tracePt t="38586" x="3067050" y="2928938"/>
          <p14:tracePt t="38595" x="2954338" y="2865438"/>
          <p14:tracePt t="38602" x="2854325" y="2790825"/>
          <p14:tracePt t="38610" x="2778125" y="2740025"/>
          <p14:tracePt t="38618" x="2741613" y="2716213"/>
          <p14:tracePt t="38626" x="2728913" y="2690813"/>
          <p14:tracePt t="38634" x="2728913" y="2665413"/>
          <p14:tracePt t="38650" x="2728913" y="2652713"/>
          <p14:tracePt t="38658" x="2728913" y="2616200"/>
          <p14:tracePt t="38666" x="2741613" y="2565400"/>
          <p14:tracePt t="38674" x="2741613" y="2552700"/>
          <p14:tracePt t="38682" x="2778125" y="2516188"/>
          <p14:tracePt t="38690" x="2790825" y="2465388"/>
          <p14:tracePt t="38698" x="2828925" y="2439988"/>
          <p14:tracePt t="38706" x="2854325" y="2403475"/>
          <p14:tracePt t="38714" x="2890838" y="2352675"/>
          <p14:tracePt t="38722" x="2928938" y="2290763"/>
          <p14:tracePt t="38731" x="2941638" y="2239963"/>
          <p14:tracePt t="38738" x="2954338" y="2201863"/>
          <p14:tracePt t="38746" x="2992438" y="2152650"/>
          <p14:tracePt t="38754" x="3003550" y="2127250"/>
          <p14:tracePt t="38763" x="3041650" y="2089150"/>
          <p14:tracePt t="38770" x="3041650" y="2078038"/>
          <p14:tracePt t="38780" x="3054350" y="2052638"/>
          <p14:tracePt t="38786" x="3054350" y="2027238"/>
          <p14:tracePt t="38796" x="3079750" y="2001838"/>
          <p14:tracePt t="38802" x="3079750" y="1989138"/>
          <p14:tracePt t="38810" x="3092450" y="1965325"/>
          <p14:tracePt t="38826" x="3116263" y="1952625"/>
          <p14:tracePt t="38834" x="3116263" y="1927225"/>
          <p14:tracePt t="38842" x="3154363" y="1914525"/>
          <p14:tracePt t="38850" x="3167063" y="1901825"/>
          <p14:tracePt t="38858" x="3216275" y="1901825"/>
          <p14:tracePt t="38866" x="3241675" y="1901825"/>
          <p14:tracePt t="38874" x="3267075" y="1889125"/>
          <p14:tracePt t="38882" x="3292475" y="1889125"/>
          <p14:tracePt t="39418" x="3305175" y="1889125"/>
          <p14:tracePt t="39458" x="3317875" y="1876425"/>
          <p14:tracePt t="39466" x="3328988" y="1876425"/>
          <p14:tracePt t="39594" x="3341688" y="1889125"/>
          <p14:tracePt t="39650" x="3341688" y="1901825"/>
          <p14:tracePt t="39658" x="3341688" y="1914525"/>
          <p14:tracePt t="39666" x="3317875" y="1914525"/>
          <p14:tracePt t="39674" x="3292475" y="1914525"/>
          <p14:tracePt t="39682" x="3254375" y="1927225"/>
          <p14:tracePt t="39690" x="3192463" y="1927225"/>
          <p14:tracePt t="39698" x="3103563" y="1927225"/>
          <p14:tracePt t="39706" x="2992438" y="1927225"/>
          <p14:tracePt t="39714" x="2867025" y="1927225"/>
          <p14:tracePt t="39722" x="2741613" y="1927225"/>
          <p14:tracePt t="39730" x="2641600" y="1927225"/>
          <p14:tracePt t="39738" x="2516188" y="1927225"/>
          <p14:tracePt t="39746" x="2403475" y="1927225"/>
          <p14:tracePt t="39754" x="2290763" y="1927225"/>
          <p14:tracePt t="39762" x="2165350" y="1927225"/>
          <p14:tracePt t="39770" x="2090738" y="1927225"/>
          <p14:tracePt t="39779" x="1990725" y="1927225"/>
          <p14:tracePt t="39786" x="1927225" y="1927225"/>
          <p14:tracePt t="39794" x="1878013" y="1927225"/>
          <p14:tracePt t="39803" x="1839913" y="1927225"/>
          <p14:tracePt t="39812" x="1814513" y="1927225"/>
          <p14:tracePt t="39827" x="1790700" y="1927225"/>
          <p14:tracePt t="39834" x="1778000" y="1927225"/>
          <p14:tracePt t="39906" x="1765300" y="1927225"/>
          <p14:tracePt t="39914" x="1752600" y="1939925"/>
          <p14:tracePt t="39922" x="1739900" y="1965325"/>
          <p14:tracePt t="39930" x="1727200" y="1965325"/>
          <p14:tracePt t="39938" x="1701800" y="1989138"/>
          <p14:tracePt t="39946" x="1689100" y="2014538"/>
          <p14:tracePt t="39955" x="1652588" y="2039938"/>
          <p14:tracePt t="39963" x="1639888" y="2065338"/>
          <p14:tracePt t="39970" x="1601788" y="2114550"/>
          <p14:tracePt t="39978" x="1601788" y="2127250"/>
          <p14:tracePt t="39986" x="1565275" y="2178050"/>
          <p14:tracePt t="39995" x="1539875" y="2214563"/>
          <p14:tracePt t="40002" x="1514475" y="2290763"/>
          <p14:tracePt t="40012" x="1489075" y="2327275"/>
          <p14:tracePt t="40018" x="1452563" y="2403475"/>
          <p14:tracePt t="40028" x="1427163" y="2452688"/>
          <p14:tracePt t="40034" x="1414463" y="2527300"/>
          <p14:tracePt t="40042" x="1389063" y="2590800"/>
          <p14:tracePt t="40050" x="1376363" y="2652713"/>
          <p14:tracePt t="40059" x="1363663" y="2740025"/>
          <p14:tracePt t="40066" x="1363663" y="2790825"/>
          <p14:tracePt t="40074" x="1363663" y="2840038"/>
          <p14:tracePt t="40082" x="1363663" y="2916238"/>
          <p14:tracePt t="40090" x="1363663" y="2952750"/>
          <p14:tracePt t="40098" x="1363663" y="3003550"/>
          <p14:tracePt t="40106" x="1363663" y="3041650"/>
          <p14:tracePt t="40114" x="1363663" y="3090863"/>
          <p14:tracePt t="40122" x="1363663" y="3116263"/>
          <p14:tracePt t="40130" x="1363663" y="3128963"/>
          <p14:tracePt t="40138" x="1363663" y="3141663"/>
          <p14:tracePt t="40146" x="1363663" y="3165475"/>
          <p14:tracePt t="40163" x="1363663" y="3178175"/>
          <p14:tracePt t="40170" x="1363663" y="3190875"/>
          <p14:tracePt t="40179" x="1363663" y="3203575"/>
          <p14:tracePt t="40195" x="1376363" y="3203575"/>
          <p14:tracePt t="40242" x="1389063" y="3216275"/>
          <p14:tracePt t="40250" x="1401763" y="3241675"/>
          <p14:tracePt t="40258" x="1414463" y="3241675"/>
          <p14:tracePt t="40266" x="1452563" y="3267075"/>
          <p14:tracePt t="40274" x="1476375" y="3290888"/>
          <p14:tracePt t="40282" x="1514475" y="3316288"/>
          <p14:tracePt t="40290" x="1552575" y="3341688"/>
          <p14:tracePt t="40298" x="1589088" y="3390900"/>
          <p14:tracePt t="40306" x="1614488" y="3403600"/>
          <p14:tracePt t="40314" x="1639888" y="3429000"/>
          <p14:tracePt t="40322" x="1652588" y="3454400"/>
          <p14:tracePt t="40330" x="1677988" y="3479800"/>
          <p14:tracePt t="40338" x="1689100" y="3490913"/>
          <p14:tracePt t="40346" x="1714500" y="3529013"/>
          <p14:tracePt t="40363" x="1739900" y="3554413"/>
          <p14:tracePt t="40370" x="1778000" y="3590925"/>
          <p14:tracePt t="40379" x="1814513" y="3616325"/>
          <p14:tracePt t="40386" x="1878013" y="3641725"/>
          <p14:tracePt t="40395" x="1914525" y="3667125"/>
          <p14:tracePt t="40402" x="1952625" y="3692525"/>
          <p14:tracePt t="40412" x="2052638" y="3729038"/>
          <p14:tracePt t="40418" x="2090738" y="3741738"/>
          <p14:tracePt t="40428" x="2152650" y="3754438"/>
          <p14:tracePt t="40434" x="2216150" y="3792538"/>
          <p14:tracePt t="40444" x="2265363" y="3792538"/>
          <p14:tracePt t="40450" x="2365375" y="3803650"/>
          <p14:tracePt t="40458" x="2452688" y="3816350"/>
          <p14:tracePt t="40466" x="2590800" y="3829050"/>
          <p14:tracePt t="40474" x="2728913" y="3854450"/>
          <p14:tracePt t="40482" x="2854325" y="3867150"/>
          <p14:tracePt t="40490" x="3003550" y="3879850"/>
          <p14:tracePt t="40498" x="3154363" y="3879850"/>
          <p14:tracePt t="40506" x="3292475" y="3879850"/>
          <p14:tracePt t="40514" x="3429000" y="3879850"/>
          <p14:tracePt t="40522" x="3541713" y="3879850"/>
          <p14:tracePt t="40530" x="3679825" y="3879850"/>
          <p14:tracePt t="40538" x="3792538" y="3879850"/>
          <p14:tracePt t="40546" x="3905250" y="3879850"/>
          <p14:tracePt t="40554" x="4030663" y="3879850"/>
          <p14:tracePt t="40562" x="4143375" y="3879850"/>
          <p14:tracePt t="40570" x="4230688" y="3879850"/>
          <p14:tracePt t="40579" x="4294188" y="3879850"/>
          <p14:tracePt t="40586" x="4381500" y="3879850"/>
          <p14:tracePt t="40595" x="4406900" y="3879850"/>
          <p14:tracePt t="40602" x="4456113" y="3879850"/>
          <p14:tracePt t="40611" x="4481513" y="3867150"/>
          <p14:tracePt t="40618" x="4506913" y="3854450"/>
          <p14:tracePt t="40627" x="4543425" y="3829050"/>
          <p14:tracePt t="40634" x="4556125" y="3803650"/>
          <p14:tracePt t="40644" x="4594225" y="3754438"/>
          <p14:tracePt t="40650" x="4606925" y="3729038"/>
          <p14:tracePt t="40658" x="4619625" y="3703638"/>
          <p14:tracePt t="40666" x="4643438" y="3679825"/>
          <p14:tracePt t="40674" x="4668838" y="3654425"/>
          <p14:tracePt t="40682" x="4694238" y="3641725"/>
          <p14:tracePt t="40690" x="4706938" y="3629025"/>
          <p14:tracePt t="40698" x="4732338" y="3616325"/>
          <p14:tracePt t="40706" x="4732338" y="3590925"/>
          <p14:tracePt t="40714" x="4756150" y="3590925"/>
          <p14:tracePt t="40722" x="4768850" y="3567113"/>
          <p14:tracePt t="40730" x="4768850" y="3554413"/>
          <p14:tracePt t="40738" x="4768850" y="3541713"/>
          <p14:tracePt t="40746" x="4768850" y="3503613"/>
          <p14:tracePt t="40754" x="4768850" y="3441700"/>
          <p14:tracePt t="40762" x="4768850" y="3390900"/>
          <p14:tracePt t="40770" x="4768850" y="3278188"/>
          <p14:tracePt t="40778" x="4732338" y="3228975"/>
          <p14:tracePt t="40786" x="4681538" y="3128963"/>
          <p14:tracePt t="40794" x="4630738" y="3028950"/>
          <p14:tracePt t="40802" x="4556125" y="2941638"/>
          <p14:tracePt t="40811" x="4443413" y="2803525"/>
          <p14:tracePt t="40818" x="4330700" y="2703513"/>
          <p14:tracePt t="40828" x="4230688" y="2603500"/>
          <p14:tracePt t="40834" x="4081463" y="2478088"/>
          <p14:tracePt t="40844" x="3943350" y="2378075"/>
          <p14:tracePt t="40850" x="3805238" y="2290763"/>
          <p14:tracePt t="40858" x="3667125" y="2214563"/>
          <p14:tracePt t="40866" x="3517900" y="2152650"/>
          <p14:tracePt t="40874" x="3379788" y="2089150"/>
          <p14:tracePt t="40882" x="3267075" y="2052638"/>
          <p14:tracePt t="40890" x="3179763" y="2014538"/>
          <p14:tracePt t="40898" x="3103563" y="1978025"/>
          <p14:tracePt t="40906" x="3067050" y="1965325"/>
          <p14:tracePt t="40914" x="3028950" y="1965325"/>
          <p14:tracePt t="40922" x="2979738" y="1965325"/>
          <p14:tracePt t="40930" x="2903538" y="1939925"/>
          <p14:tracePt t="40938" x="2816225" y="1939925"/>
          <p14:tracePt t="40946" x="2754313" y="1939925"/>
          <p14:tracePt t="40954" x="2703513" y="1939925"/>
          <p14:tracePt t="40962" x="2654300" y="1939925"/>
          <p14:tracePt t="40970" x="2590800" y="1952625"/>
          <p14:tracePt t="40978" x="2516188" y="1989138"/>
          <p14:tracePt t="40986" x="2428875" y="2027238"/>
          <p14:tracePt t="40996" x="2303463" y="2089150"/>
          <p14:tracePt t="41002" x="2178050" y="2139950"/>
          <p14:tracePt t="41011" x="2090738" y="2178050"/>
          <p14:tracePt t="41018" x="1952625" y="2265363"/>
          <p14:tracePt t="41026" x="1852613" y="2327275"/>
          <p14:tracePt t="41034" x="1739900" y="2378075"/>
          <p14:tracePt t="41043" x="1614488" y="2452688"/>
          <p14:tracePt t="41050" x="1489075" y="2516188"/>
          <p14:tracePt t="41060" x="1427163" y="2578100"/>
          <p14:tracePt t="41066" x="1352550" y="2652713"/>
          <p14:tracePt t="41074" x="1276350" y="2728913"/>
          <p14:tracePt t="41082" x="1201738" y="2803525"/>
          <p14:tracePt t="41090" x="1114425" y="2890838"/>
          <p14:tracePt t="41098" x="1063625" y="2952750"/>
          <p14:tracePt t="41106" x="963613" y="3041650"/>
          <p14:tracePt t="41114" x="914400" y="3090863"/>
          <p14:tracePt t="41129" x="876300" y="3165475"/>
          <p14:tracePt t="41130" x="863600" y="3228975"/>
          <p14:tracePt t="41138" x="850900" y="3290888"/>
          <p14:tracePt t="41146" x="850900" y="3390900"/>
          <p14:tracePt t="41154" x="850900" y="3479800"/>
          <p14:tracePt t="41162" x="850900" y="3567113"/>
          <p14:tracePt t="41170" x="863600" y="3641725"/>
          <p14:tracePt t="41178" x="876300" y="3703638"/>
          <p14:tracePt t="41186" x="914400" y="3779838"/>
          <p14:tracePt t="41195" x="925513" y="3816350"/>
          <p14:tracePt t="41202" x="950913" y="3879850"/>
          <p14:tracePt t="41211" x="1001713" y="3967163"/>
          <p14:tracePt t="41218" x="1050925" y="4029075"/>
          <p14:tracePt t="41227" x="1114425" y="4092575"/>
          <p14:tracePt t="41234" x="1176338" y="4154488"/>
          <p14:tracePt t="41243" x="1263650" y="4217988"/>
          <p14:tracePt t="41250" x="1352550" y="4279900"/>
          <p14:tracePt t="41260" x="1452563" y="4354513"/>
          <p14:tracePt t="41266" x="1577975" y="4418013"/>
          <p14:tracePt t="41274" x="1677988" y="4467225"/>
          <p14:tracePt t="41282" x="1790700" y="4518025"/>
          <p14:tracePt t="41290" x="1927225" y="4579938"/>
          <p14:tracePt t="41298" x="2027238" y="4605338"/>
          <p14:tracePt t="41306" x="2165350" y="4643438"/>
          <p14:tracePt t="41314" x="2316163" y="4656138"/>
          <p14:tracePt t="41322" x="2452688" y="4692650"/>
          <p14:tracePt t="41330" x="2616200" y="4718050"/>
          <p14:tracePt t="41338" x="2790825" y="4730750"/>
          <p14:tracePt t="41346" x="2928938" y="4730750"/>
          <p14:tracePt t="41354" x="3116263" y="4730750"/>
          <p14:tracePt t="41362" x="3267075" y="4730750"/>
          <p14:tracePt t="41370" x="3429000" y="4730750"/>
          <p14:tracePt t="41378" x="3567113" y="4718050"/>
          <p14:tracePt t="41386" x="3705225" y="4667250"/>
          <p14:tracePt t="41395" x="3830638" y="4630738"/>
          <p14:tracePt t="41402" x="3956050" y="4592638"/>
          <p14:tracePt t="41411" x="4081463" y="4567238"/>
          <p14:tracePt t="41418" x="4192588" y="4518025"/>
          <p14:tracePt t="41426" x="4294188" y="4479925"/>
          <p14:tracePt t="41434" x="4356100" y="4443413"/>
          <p14:tracePt t="41443" x="4430713" y="4392613"/>
          <p14:tracePt t="41450" x="4506913" y="4305300"/>
          <p14:tracePt t="41460" x="4556125" y="4230688"/>
          <p14:tracePt t="41466" x="4619625" y="4141788"/>
          <p14:tracePt t="41474" x="4656138" y="4054475"/>
          <p14:tracePt t="41482" x="4681538" y="3992563"/>
          <p14:tracePt t="41490" x="4694238" y="3941763"/>
          <p14:tracePt t="41498" x="4719638" y="3905250"/>
          <p14:tracePt t="41506" x="4732338" y="3841750"/>
          <p14:tracePt t="41514" x="4743450" y="3816350"/>
          <p14:tracePt t="41522" x="4743450" y="3792538"/>
          <p14:tracePt t="41530" x="4743450" y="3741738"/>
          <p14:tracePt t="41538" x="4756150" y="3667125"/>
          <p14:tracePt t="41546" x="4768850" y="3629025"/>
          <p14:tracePt t="41554" x="4781550" y="3541713"/>
          <p14:tracePt t="41562" x="4781550" y="3479800"/>
          <p14:tracePt t="41570" x="4794250" y="3403600"/>
          <p14:tracePt t="41578" x="4794250" y="3303588"/>
          <p14:tracePt t="41586" x="4794250" y="3228975"/>
          <p14:tracePt t="41595" x="4794250" y="3103563"/>
          <p14:tracePt t="41602" x="4794250" y="3041650"/>
          <p14:tracePt t="41611" x="4794250" y="2916238"/>
          <p14:tracePt t="41618" x="4794250" y="2852738"/>
          <p14:tracePt t="41627" x="4794250" y="2816225"/>
          <p14:tracePt t="41634" x="4743450" y="2752725"/>
          <p14:tracePt t="41642" x="4719638" y="2703513"/>
          <p14:tracePt t="41650" x="4681538" y="2678113"/>
          <p14:tracePt t="41659" x="4606925" y="2627313"/>
          <p14:tracePt t="41666" x="4518025" y="2552700"/>
          <p14:tracePt t="41676" x="4406900" y="2490788"/>
          <p14:tracePt t="41682" x="4294188" y="2439988"/>
          <p14:tracePt t="41690" x="4192588" y="2390775"/>
          <p14:tracePt t="41698" x="4117975" y="2352675"/>
          <p14:tracePt t="41706" x="4017963" y="2278063"/>
          <p14:tracePt t="41714" x="3930650" y="2239963"/>
          <p14:tracePt t="41722" x="3817938" y="2227263"/>
          <p14:tracePt t="41730" x="3730625" y="2190750"/>
          <p14:tracePt t="41738" x="3654425" y="2190750"/>
          <p14:tracePt t="41746" x="3567113" y="2178050"/>
          <p14:tracePt t="41754" x="3492500" y="2165350"/>
          <p14:tracePt t="41762" x="3441700" y="2165350"/>
          <p14:tracePt t="41770" x="3354388" y="2165350"/>
          <p14:tracePt t="41778" x="3279775" y="2165350"/>
          <p14:tracePt t="41786" x="3241675" y="2165350"/>
          <p14:tracePt t="41794" x="3167063" y="2165350"/>
          <p14:tracePt t="41802" x="3103563" y="2190750"/>
          <p14:tracePt t="41810" x="3041650" y="2214563"/>
          <p14:tracePt t="41818" x="2916238" y="2278063"/>
          <p14:tracePt t="41827" x="2828925" y="2352675"/>
          <p14:tracePt t="41834" x="2703513" y="2427288"/>
          <p14:tracePt t="41842" x="2590800" y="2527300"/>
          <p14:tracePt t="41850" x="2465388" y="2616200"/>
          <p14:tracePt t="41859" x="2339975" y="2728913"/>
          <p14:tracePt t="41866" x="2216150" y="2816225"/>
          <p14:tracePt t="41876" x="2103438" y="2928938"/>
          <p14:tracePt t="41882" x="2014538" y="3054350"/>
          <p14:tracePt t="41890" x="1927225" y="3154363"/>
          <p14:tracePt t="41898" x="1878013" y="3203575"/>
          <p14:tracePt t="41906" x="1827213" y="3316288"/>
          <p14:tracePt t="41914" x="1801813" y="3403600"/>
          <p14:tracePt t="41922" x="1778000" y="3490913"/>
          <p14:tracePt t="41930" x="1778000" y="3590925"/>
          <p14:tracePt t="41938" x="1778000" y="3692525"/>
          <p14:tracePt t="41946" x="1778000" y="3779838"/>
          <p14:tracePt t="41954" x="1839913" y="3879850"/>
          <p14:tracePt t="41962" x="1914525" y="3992563"/>
          <p14:tracePt t="41970" x="1990725" y="4067175"/>
          <p14:tracePt t="41978" x="2116138" y="4167188"/>
          <p14:tracePt t="41986" x="2228850" y="4241800"/>
          <p14:tracePt t="41994" x="2339975" y="4318000"/>
          <p14:tracePt t="42002" x="2478088" y="4405313"/>
          <p14:tracePt t="42010" x="2628900" y="4454525"/>
          <p14:tracePt t="42018" x="2803525" y="4530725"/>
          <p14:tracePt t="42027" x="2979738" y="4554538"/>
          <p14:tracePt t="42034" x="3167063" y="4618038"/>
          <p14:tracePt t="42043" x="3341688" y="4656138"/>
          <p14:tracePt t="42060" x="3856038" y="4656138"/>
          <p14:tracePt t="42066" x="4168775" y="4656138"/>
          <p14:tracePt t="42076" x="4343400" y="4656138"/>
          <p14:tracePt t="42082" x="4530725" y="4656138"/>
          <p14:tracePt t="42092" x="4732338" y="4592638"/>
          <p14:tracePt t="42098" x="4932363" y="4530725"/>
          <p14:tracePt t="42106" x="5057775" y="4467225"/>
          <p14:tracePt t="42114" x="5132388" y="4405313"/>
          <p14:tracePt t="42122" x="5194300" y="4330700"/>
          <p14:tracePt t="42130" x="5232400" y="4254500"/>
          <p14:tracePt t="42138" x="5232400" y="4129088"/>
          <p14:tracePt t="42146" x="5232400" y="4005263"/>
          <p14:tracePt t="42154" x="5194300" y="3867150"/>
          <p14:tracePt t="42162" x="5081588" y="3741738"/>
          <p14:tracePt t="42170" x="4981575" y="3590925"/>
          <p14:tracePt t="42178" x="4868863" y="3467100"/>
          <p14:tracePt t="42186" x="4719638" y="3316288"/>
          <p14:tracePt t="42194" x="4619625" y="3216275"/>
          <p14:tracePt t="42202" x="4556125" y="3116263"/>
          <p14:tracePt t="42211" x="4443413" y="2990850"/>
          <p14:tracePt t="42218" x="4381500" y="2928938"/>
          <p14:tracePt t="42227" x="4243388" y="2828925"/>
          <p14:tracePt t="42234" x="4130675" y="2752725"/>
          <p14:tracePt t="42243" x="4030663" y="2678113"/>
          <p14:tracePt t="42250" x="3905250" y="2616200"/>
          <p14:tracePt t="42259" x="3830638" y="2578100"/>
          <p14:tracePt t="42266" x="3743325" y="2527300"/>
          <p14:tracePt t="42276" x="3692525" y="2503488"/>
          <p14:tracePt t="42282" x="3654425" y="2478088"/>
          <p14:tracePt t="42292" x="3605213" y="2478088"/>
          <p14:tracePt t="42298" x="3479800" y="2465388"/>
          <p14:tracePt t="42306" x="3417888" y="2465388"/>
          <p14:tracePt t="42314" x="3292475" y="2427288"/>
          <p14:tracePt t="42322" x="3216275" y="2427288"/>
          <p14:tracePt t="42330" x="3128963" y="2439988"/>
          <p14:tracePt t="42338" x="3028950" y="2503488"/>
          <p14:tracePt t="42346" x="2954338" y="2552700"/>
          <p14:tracePt t="42354" x="2867025" y="2590800"/>
          <p14:tracePt t="42362" x="2778125" y="2640013"/>
          <p14:tracePt t="42370" x="2667000" y="2716213"/>
          <p14:tracePt t="42378" x="2578100" y="2790825"/>
          <p14:tracePt t="42386" x="2503488" y="2852738"/>
          <p14:tracePt t="42394" x="2452688" y="2890838"/>
          <p14:tracePt t="42402" x="2403475" y="3003550"/>
          <p14:tracePt t="42410" x="2378075" y="3054350"/>
          <p14:tracePt t="42418" x="2352675" y="3128963"/>
          <p14:tracePt t="42426" x="2328863" y="3216275"/>
          <p14:tracePt t="42434" x="2328863" y="3303588"/>
          <p14:tracePt t="42443" x="2328863" y="3354388"/>
          <p14:tracePt t="42450" x="2328863" y="3416300"/>
          <p14:tracePt t="42458" x="2328863" y="3467100"/>
          <p14:tracePt t="42466" x="2328863" y="3541713"/>
          <p14:tracePt t="42475" x="2352675" y="3603625"/>
          <p14:tracePt t="42482" x="2428875" y="3692525"/>
          <p14:tracePt t="42492" x="2490788" y="3754438"/>
          <p14:tracePt t="42498" x="2590800" y="3829050"/>
          <p14:tracePt t="42506" x="2678113" y="3867150"/>
          <p14:tracePt t="42515" x="2754313" y="3916363"/>
          <p14:tracePt t="42522" x="2854325" y="3979863"/>
          <p14:tracePt t="42530" x="2928938" y="3992563"/>
          <p14:tracePt t="42538" x="2979738" y="3992563"/>
          <p14:tracePt t="42546" x="3067050" y="4017963"/>
          <p14:tracePt t="42554" x="3154363" y="4041775"/>
          <p14:tracePt t="42562" x="3192463" y="4041775"/>
          <p14:tracePt t="42570" x="3228975" y="4041775"/>
          <p14:tracePt t="42578" x="3254375" y="4041775"/>
          <p14:tracePt t="42586" x="3267075" y="4041775"/>
          <p14:tracePt t="42594" x="3279775" y="4041775"/>
          <p14:tracePt t="42610" x="3279775" y="4029075"/>
          <p14:tracePt t="43074" x="3292475" y="4029075"/>
          <p14:tracePt t="43082" x="3317875" y="4005263"/>
          <p14:tracePt t="43091" x="3354388" y="3979863"/>
          <p14:tracePt t="43098" x="3405188" y="3979863"/>
          <p14:tracePt t="43108" x="3479800" y="3967163"/>
          <p14:tracePt t="43114" x="3505200" y="3954463"/>
          <p14:tracePt t="43125" x="3530600" y="3941763"/>
          <p14:tracePt t="43130" x="3554413" y="3941763"/>
          <p14:tracePt t="43138" x="3592513" y="3941763"/>
          <p14:tracePt t="43146" x="3643313" y="3892550"/>
          <p14:tracePt t="43154" x="3692525" y="3892550"/>
          <p14:tracePt t="43162" x="3756025" y="3867150"/>
          <p14:tracePt t="43170" x="3792538" y="3841750"/>
          <p14:tracePt t="43178" x="3830638" y="3829050"/>
          <p14:tracePt t="43186" x="3856038" y="3829050"/>
          <p14:tracePt t="43194" x="3867150" y="3829050"/>
          <p14:tracePt t="43210" x="3892550" y="3829050"/>
          <p14:tracePt t="43219" x="3930650" y="3829050"/>
          <p14:tracePt t="43226" x="3956050" y="3829050"/>
          <p14:tracePt t="43234" x="3992563" y="3829050"/>
          <p14:tracePt t="43243" x="4017963" y="3829050"/>
          <p14:tracePt t="43250" x="4068763" y="3829050"/>
          <p14:tracePt t="43259" x="4130675" y="3829050"/>
          <p14:tracePt t="43266" x="4181475" y="3829050"/>
          <p14:tracePt t="43275" x="4256088" y="3829050"/>
          <p14:tracePt t="43282" x="4330700" y="3816350"/>
          <p14:tracePt t="43291" x="4381500" y="3816350"/>
          <p14:tracePt t="43298" x="4456113" y="3816350"/>
          <p14:tracePt t="43308" x="4530725" y="3816350"/>
          <p14:tracePt t="43314" x="4581525" y="3816350"/>
          <p14:tracePt t="43324" x="4630738" y="3816350"/>
          <p14:tracePt t="43330" x="4643438" y="3816350"/>
          <p14:tracePt t="43338" x="4668838" y="3816350"/>
          <p14:tracePt t="43346" x="4694238" y="3816350"/>
          <p14:tracePt t="43402" x="4706938" y="3816350"/>
          <p14:tracePt t="43410" x="4719638" y="3816350"/>
          <p14:tracePt t="43442" x="4732338" y="3816350"/>
          <p14:tracePt t="43450" x="4743450" y="3829050"/>
          <p14:tracePt t="43466" x="4756150" y="3829050"/>
          <p14:tracePt t="43474" x="4756150" y="3841750"/>
          <p14:tracePt t="43482" x="4768850" y="3841750"/>
          <p14:tracePt t="43491" x="4781550" y="3841750"/>
          <p14:tracePt t="43498" x="4794250" y="3867150"/>
          <p14:tracePt t="43507" x="4806950" y="3867150"/>
          <p14:tracePt t="43514" x="4832350" y="3867150"/>
          <p14:tracePt t="43524" x="4843463" y="3867150"/>
          <p14:tracePt t="43530" x="4868863" y="3867150"/>
          <p14:tracePt t="43539" x="4894263" y="3867150"/>
          <p14:tracePt t="43546" x="4906963" y="3867150"/>
          <p14:tracePt t="43554" x="4919663" y="3867150"/>
          <p14:tracePt t="43562" x="4968875" y="3829050"/>
          <p14:tracePt t="43570" x="4981575" y="3767138"/>
          <p14:tracePt t="43578" x="4981575" y="3679825"/>
          <p14:tracePt t="43586" x="4994275" y="3567113"/>
          <p14:tracePt t="43594" x="4994275" y="3429000"/>
          <p14:tracePt t="43602" x="4994275" y="3316288"/>
          <p14:tracePt t="43610" x="4994275" y="3178175"/>
          <p14:tracePt t="43618" x="4994275" y="3065463"/>
          <p14:tracePt t="43626" x="4994275" y="2952750"/>
          <p14:tracePt t="43634" x="4945063" y="2828925"/>
          <p14:tracePt t="43642" x="4856163" y="2716213"/>
          <p14:tracePt t="43650" x="4768850" y="2627313"/>
          <p14:tracePt t="43658" x="4681538" y="2540000"/>
          <p14:tracePt t="43666" x="4581525" y="2478088"/>
          <p14:tracePt t="43675" x="4506913" y="2427288"/>
          <p14:tracePt t="43682" x="4418013" y="2365375"/>
          <p14:tracePt t="43690" x="4356100" y="2327275"/>
          <p14:tracePt t="43698" x="4318000" y="2303463"/>
          <p14:tracePt t="43707" x="4305300" y="2303463"/>
          <p14:tracePt t="43714" x="4281488" y="2303463"/>
          <p14:tracePt t="43724" x="4268788" y="2303463"/>
          <p14:tracePt t="43730" x="4256088" y="2303463"/>
          <p14:tracePt t="43740" x="4230688" y="2303463"/>
          <p14:tracePt t="43746" x="4192588" y="2314575"/>
          <p14:tracePt t="43754" x="4143375" y="2352675"/>
          <p14:tracePt t="43762" x="4081463" y="2414588"/>
          <p14:tracePt t="43770" x="4030663" y="2478088"/>
          <p14:tracePt t="43778" x="3979863" y="2565400"/>
          <p14:tracePt t="43786" x="3943350" y="2640013"/>
          <p14:tracePt t="43794" x="3917950" y="2740025"/>
          <p14:tracePt t="43802" x="3892550" y="2816225"/>
          <p14:tracePt t="43810" x="3867150" y="2903538"/>
          <p14:tracePt t="43818" x="3867150" y="3003550"/>
          <p14:tracePt t="43826" x="3867150" y="3065463"/>
          <p14:tracePt t="43834" x="3867150" y="3165475"/>
          <p14:tracePt t="43842" x="3867150" y="3241675"/>
          <p14:tracePt t="43850" x="3867150" y="3303588"/>
          <p14:tracePt t="43858" x="3905250" y="3378200"/>
          <p14:tracePt t="43866" x="3956050" y="3454400"/>
          <p14:tracePt t="43875" x="4030663" y="3554413"/>
          <p14:tracePt t="43882" x="4081463" y="3579813"/>
          <p14:tracePt t="43891" x="4130675" y="3629025"/>
          <p14:tracePt t="43898" x="4192588" y="3679825"/>
          <p14:tracePt t="43907" x="4268788" y="3716338"/>
          <p14:tracePt t="43914" x="4330700" y="3754438"/>
          <p14:tracePt t="43923" x="4406900" y="3816350"/>
          <p14:tracePt t="43930" x="4468813" y="3854450"/>
          <p14:tracePt t="43940" x="4530725" y="3892550"/>
          <p14:tracePt t="43946" x="4594225" y="3916363"/>
          <p14:tracePt t="43955" x="4630738" y="3941763"/>
          <p14:tracePt t="43962" x="4681538" y="3979863"/>
          <p14:tracePt t="43970" x="4719638" y="3992563"/>
          <p14:tracePt t="43978" x="4781550" y="4029075"/>
          <p14:tracePt t="43986" x="4819650" y="4041775"/>
          <p14:tracePt t="43994" x="4856163" y="4054475"/>
          <p14:tracePt t="44002" x="4881563" y="4067175"/>
          <p14:tracePt t="44010" x="4906963" y="4067175"/>
          <p14:tracePt t="44058" x="4919663" y="4067175"/>
          <p14:tracePt t="44075" x="4945063" y="4067175"/>
          <p14:tracePt t="44082" x="4956175" y="4067175"/>
          <p14:tracePt t="44091" x="5006975" y="4067175"/>
          <p14:tracePt t="44098" x="5057775" y="4041775"/>
          <p14:tracePt t="44107" x="5132388" y="4017963"/>
          <p14:tracePt t="44114" x="5170488" y="4005263"/>
          <p14:tracePt t="44124" x="5232400" y="3979863"/>
          <p14:tracePt t="44130" x="5270500" y="3954463"/>
          <p14:tracePt t="44139" x="5307013" y="3954463"/>
          <p14:tracePt t="44146" x="5383213" y="3941763"/>
          <p14:tracePt t="44154" x="5432425" y="3916363"/>
          <p14:tracePt t="44162" x="5507038" y="3892550"/>
          <p14:tracePt t="44170" x="5607050" y="3892550"/>
          <p14:tracePt t="44178" x="5708650" y="3879850"/>
          <p14:tracePt t="44186" x="5845175" y="3879850"/>
          <p14:tracePt t="44194" x="5957888" y="3879850"/>
          <p14:tracePt t="44202" x="6070600" y="3879850"/>
          <p14:tracePt t="44210" x="6196013" y="3879850"/>
          <p14:tracePt t="44218" x="6270625" y="3879850"/>
          <p14:tracePt t="44226" x="6346825" y="3879850"/>
          <p14:tracePt t="44234" x="6396038" y="3879850"/>
          <p14:tracePt t="44242" x="6434138" y="3854450"/>
          <p14:tracePt t="44250" x="6446838" y="3854450"/>
          <p14:tracePt t="44458" x="6421438" y="3829050"/>
          <p14:tracePt t="44466" x="6359525" y="3779838"/>
          <p14:tracePt t="44474" x="6283325" y="3754438"/>
          <p14:tracePt t="44482" x="6183313" y="3716338"/>
          <p14:tracePt t="44491" x="6057900" y="3679825"/>
          <p14:tracePt t="44498" x="5995988" y="3667125"/>
          <p14:tracePt t="44507" x="5870575" y="3641725"/>
          <p14:tracePt t="44514" x="5732463" y="3603625"/>
          <p14:tracePt t="44522" x="5595938" y="3579813"/>
          <p14:tracePt t="44530" x="5483225" y="3529013"/>
          <p14:tracePt t="44540" x="5370513" y="3503613"/>
          <p14:tracePt t="44546" x="5307013" y="3467100"/>
          <p14:tracePt t="44556" x="5232400" y="3441700"/>
          <p14:tracePt t="44562" x="5207000" y="3441700"/>
          <p14:tracePt t="44570" x="5194300" y="3429000"/>
          <p14:tracePt t="44578" x="5181600" y="3416300"/>
          <p14:tracePt t="44586" x="5170488" y="3390900"/>
          <p14:tracePt t="44594" x="5157788" y="3367088"/>
          <p14:tracePt t="44602" x="5157788" y="3354388"/>
          <p14:tracePt t="44610" x="5157788" y="3328988"/>
          <p14:tracePt t="44618" x="5132388" y="3303588"/>
          <p14:tracePt t="44626" x="5132388" y="3278188"/>
          <p14:tracePt t="44634" x="5119688" y="3203575"/>
          <p14:tracePt t="44642" x="5094288" y="3128963"/>
          <p14:tracePt t="44650" x="5068888" y="3078163"/>
          <p14:tracePt t="44658" x="5032375" y="2952750"/>
          <p14:tracePt t="44666" x="4994275" y="2865438"/>
          <p14:tracePt t="44674" x="4981575" y="2740025"/>
          <p14:tracePt t="44682" x="4968875" y="2616200"/>
          <p14:tracePt t="44691" x="4968875" y="2465388"/>
          <p14:tracePt t="44698" x="4968875" y="2327275"/>
          <p14:tracePt t="44707" x="4968875" y="2165350"/>
          <p14:tracePt t="44714" x="4994275" y="2065338"/>
          <p14:tracePt t="44722" x="5032375" y="1952625"/>
          <p14:tracePt t="44730" x="5081588" y="1865313"/>
          <p14:tracePt t="44739" x="5145088" y="1776413"/>
          <p14:tracePt t="44746" x="5194300" y="1701800"/>
          <p14:tracePt t="44755" x="5232400" y="1627188"/>
          <p14:tracePt t="44762" x="5245100" y="1601788"/>
          <p14:tracePt t="44770" x="5281613" y="1552575"/>
          <p14:tracePt t="44778" x="5294313" y="1539875"/>
          <p14:tracePt t="44786" x="5307013" y="1527175"/>
          <p14:tracePt t="44954" x="5307013" y="1552575"/>
          <p14:tracePt t="44962" x="5307013" y="1576388"/>
          <p14:tracePt t="44972" x="5307013" y="1627188"/>
          <p14:tracePt t="44978" x="5307013" y="1714500"/>
          <p14:tracePt t="44986" x="5307013" y="1814513"/>
          <p14:tracePt t="44994" x="5345113" y="1952625"/>
          <p14:tracePt t="45002" x="5383213" y="2139950"/>
          <p14:tracePt t="45010" x="5419725" y="2290763"/>
          <p14:tracePt t="45018" x="5445125" y="2452688"/>
          <p14:tracePt t="45026" x="5457825" y="2627313"/>
          <p14:tracePt t="45034" x="5507038" y="2778125"/>
          <p14:tracePt t="45042" x="5507038" y="2903538"/>
          <p14:tracePt t="45050" x="5507038" y="3003550"/>
          <p14:tracePt t="45072" x="5507038" y="3141663"/>
          <p14:tracePt t="45075" x="5507038" y="3165475"/>
          <p14:tracePt t="45082" x="5507038" y="3190875"/>
          <p14:tracePt t="45090" x="5507038" y="3216275"/>
          <p14:tracePt t="45298" x="5507038" y="3203575"/>
          <p14:tracePt t="45306" x="5507038" y="3190875"/>
          <p14:tracePt t="45330" x="5507038" y="3178175"/>
          <p14:tracePt t="45346" x="5507038" y="3165475"/>
          <p14:tracePt t="45386" x="5495925" y="3154363"/>
          <p14:tracePt t="45722" x="5495925" y="3141663"/>
          <p14:tracePt t="45730" x="5495925" y="3103563"/>
          <p14:tracePt t="45738" x="5495925" y="3054350"/>
          <p14:tracePt t="45746" x="5495925" y="2990850"/>
          <p14:tracePt t="45755" x="5495925" y="2903538"/>
          <p14:tracePt t="45762" x="5495925" y="2803525"/>
          <p14:tracePt t="45772" x="5495925" y="2703513"/>
          <p14:tracePt t="45778" x="5519738" y="2616200"/>
          <p14:tracePt t="45788" x="5519738" y="2516188"/>
          <p14:tracePt t="45795" x="5519738" y="2465388"/>
          <p14:tracePt t="45802" x="5519738" y="2403475"/>
          <p14:tracePt t="45810" x="5519738" y="2352675"/>
          <p14:tracePt t="45818" x="5519738" y="2314575"/>
          <p14:tracePt t="45826" x="5519738" y="2278063"/>
          <p14:tracePt t="45834" x="5519738" y="2252663"/>
          <p14:tracePt t="45842" x="5519738" y="2227263"/>
          <p14:tracePt t="45858" x="5519738" y="2214563"/>
          <p14:tracePt t="45906" x="5507038" y="2201863"/>
          <p14:tracePt t="45914" x="5483225" y="2201863"/>
          <p14:tracePt t="45922" x="5483225" y="2227263"/>
          <p14:tracePt t="45930" x="5457825" y="2252663"/>
          <p14:tracePt t="45939" x="5457825" y="2278063"/>
          <p14:tracePt t="45946" x="5445125" y="2314575"/>
          <p14:tracePt t="45954" x="5445125" y="2352675"/>
          <p14:tracePt t="45962" x="5445125" y="2390775"/>
          <p14:tracePt t="45971" x="5445125" y="2427288"/>
          <p14:tracePt t="45978" x="5445125" y="2465388"/>
          <p14:tracePt t="45987" x="5483225" y="2490788"/>
          <p14:tracePt t="45994" x="5532438" y="2552700"/>
          <p14:tracePt t="46004" x="5583238" y="2603500"/>
          <p14:tracePt t="46010" x="5632450" y="2652713"/>
          <p14:tracePt t="46018" x="5708650" y="2716213"/>
          <p14:tracePt t="46026" x="5745163" y="2752725"/>
          <p14:tracePt t="46034" x="5783263" y="2790825"/>
          <p14:tracePt t="46042" x="5795963" y="2828925"/>
          <p14:tracePt t="46050" x="5808663" y="2852738"/>
          <p14:tracePt t="46071" x="5808663" y="2890838"/>
          <p14:tracePt t="46074" x="5808663" y="2916238"/>
          <p14:tracePt t="46082" x="5808663" y="2941638"/>
          <p14:tracePt t="46090" x="5770563" y="2990850"/>
          <p14:tracePt t="46098" x="5745163" y="3041650"/>
          <p14:tracePt t="46106" x="5732463" y="3090863"/>
          <p14:tracePt t="46114" x="5708650" y="3154363"/>
          <p14:tracePt t="46123" x="5683250" y="3203575"/>
          <p14:tracePt t="46130" x="5645150" y="3267075"/>
          <p14:tracePt t="46139" x="5619750" y="3303588"/>
          <p14:tracePt t="46146" x="5607050" y="3367088"/>
          <p14:tracePt t="46155" x="5583238" y="3429000"/>
          <p14:tracePt t="46162" x="5570538" y="3467100"/>
          <p14:tracePt t="46171" x="5545138" y="3529013"/>
          <p14:tracePt t="46178" x="5532438" y="3579813"/>
          <p14:tracePt t="46187" x="5532438" y="3603625"/>
          <p14:tracePt t="46194" x="5532438" y="3641725"/>
          <p14:tracePt t="46204" x="5532438" y="3667125"/>
          <p14:tracePt t="46290" x="5545138" y="3692525"/>
          <p14:tracePt t="46298" x="5570538" y="3692525"/>
          <p14:tracePt t="46306" x="5657850" y="3729038"/>
          <p14:tracePt t="46314" x="5757863" y="3754438"/>
          <p14:tracePt t="46323" x="5895975" y="3779838"/>
          <p14:tracePt t="46330" x="6034088" y="3816350"/>
          <p14:tracePt t="46339" x="6196013" y="3854450"/>
          <p14:tracePt t="46346" x="6370638" y="3879850"/>
          <p14:tracePt t="46355" x="6472238" y="3892550"/>
          <p14:tracePt t="46362" x="6608763" y="3929063"/>
          <p14:tracePt t="46371" x="6708775" y="3929063"/>
          <p14:tracePt t="46378" x="6797675" y="3941763"/>
          <p14:tracePt t="46387" x="6884988" y="3954463"/>
          <p14:tracePt t="46394" x="6921500" y="3979863"/>
          <p14:tracePt t="46404" x="6946900" y="3979863"/>
          <p14:tracePt t="46410" x="6972300" y="3979863"/>
          <p14:tracePt t="46419" x="6985000" y="3979863"/>
          <p14:tracePt t="46426" x="6997700" y="3979863"/>
          <p14:tracePt t="46442" x="7021513" y="3954463"/>
          <p14:tracePt t="46450" x="7034213" y="3954463"/>
          <p14:tracePt t="46458" x="7034213" y="3929063"/>
          <p14:tracePt t="46474" x="7046913" y="3905250"/>
          <p14:tracePt t="46490" x="7046913" y="3892550"/>
          <p14:tracePt t="46498" x="7046913" y="3879850"/>
          <p14:tracePt t="46506" x="7046913" y="3867150"/>
          <p14:tracePt t="46514" x="7046913" y="3854450"/>
          <p14:tracePt t="46522" x="7046913" y="3829050"/>
          <p14:tracePt t="46530" x="7046913" y="3816350"/>
          <p14:tracePt t="46538" x="7010400" y="3792538"/>
          <p14:tracePt t="46546" x="6959600" y="3754438"/>
          <p14:tracePt t="46555" x="6872288" y="3716338"/>
          <p14:tracePt t="46562" x="6759575" y="3692525"/>
          <p14:tracePt t="46570" x="6621463" y="3641725"/>
          <p14:tracePt t="46578" x="6472238" y="3603625"/>
          <p14:tracePt t="46587" x="6308725" y="3567113"/>
          <p14:tracePt t="46594" x="6134100" y="3554413"/>
          <p14:tracePt t="46603" x="6008688" y="3541713"/>
          <p14:tracePt t="46610" x="5883275" y="3541713"/>
          <p14:tracePt t="46620" x="5770563" y="3541713"/>
          <p14:tracePt t="46626" x="5657850" y="3541713"/>
          <p14:tracePt t="46634" x="5570538" y="3541713"/>
          <p14:tracePt t="46642" x="5495925" y="3541713"/>
          <p14:tracePt t="46650" x="5457825" y="3541713"/>
          <p14:tracePt t="46778" x="5470525" y="3554413"/>
          <p14:tracePt t="46787" x="5532438" y="3567113"/>
          <p14:tracePt t="46795" x="5632450" y="3579813"/>
          <p14:tracePt t="46803" x="5719763" y="3590925"/>
          <p14:tracePt t="46810" x="5808663" y="3616325"/>
          <p14:tracePt t="46820" x="5883275" y="3629025"/>
          <p14:tracePt t="46826" x="5932488" y="3629025"/>
          <p14:tracePt t="46835" x="5983288" y="3629025"/>
          <p14:tracePt t="46842" x="5995988" y="3629025"/>
          <p14:tracePt t="46890" x="6008688" y="3641725"/>
          <p14:tracePt t="46898" x="6034088" y="3641725"/>
          <p14:tracePt t="46906" x="6057900" y="3641725"/>
          <p14:tracePt t="46914" x="6070600" y="3641725"/>
          <p14:tracePt t="46922" x="6108700" y="3641725"/>
          <p14:tracePt t="46930" x="6146800" y="3641725"/>
          <p14:tracePt t="46938" x="6170613" y="3641725"/>
          <p14:tracePt t="46946" x="6208713" y="3641725"/>
          <p14:tracePt t="46954" x="6246813" y="3667125"/>
          <p14:tracePt t="46962" x="6283325" y="3667125"/>
          <p14:tracePt t="46971" x="6321425" y="3667125"/>
          <p14:tracePt t="46978" x="6370638" y="3667125"/>
          <p14:tracePt t="46987" x="6446838" y="3667125"/>
          <p14:tracePt t="46994" x="6472238" y="3667125"/>
          <p14:tracePt t="47003" x="6521450" y="3667125"/>
          <p14:tracePt t="47010" x="6584950" y="3667125"/>
          <p14:tracePt t="47019" x="6634163" y="3667125"/>
          <p14:tracePt t="47026" x="6708775" y="3667125"/>
          <p14:tracePt t="47034" x="6797675" y="3667125"/>
          <p14:tracePt t="47042" x="6872288" y="3667125"/>
          <p14:tracePt t="47055" x="6972300" y="3667125"/>
          <p14:tracePt t="47058" x="7085013" y="3667125"/>
          <p14:tracePt t="47066" x="7185025" y="3667125"/>
          <p14:tracePt t="47074" x="7348538" y="3692525"/>
          <p14:tracePt t="47082" x="7485063" y="3703638"/>
          <p14:tracePt t="47090" x="7597775" y="3716338"/>
          <p14:tracePt t="47098" x="7723188" y="3741738"/>
          <p14:tracePt t="47106" x="7823200" y="3754438"/>
          <p14:tracePt t="47114" x="7910513" y="3767138"/>
          <p14:tracePt t="47122" x="7986713" y="3779838"/>
          <p14:tracePt t="47130" x="8048625" y="3792538"/>
          <p14:tracePt t="47138" x="8110538" y="3803650"/>
          <p14:tracePt t="47146" x="8161338" y="3803650"/>
          <p14:tracePt t="47154" x="8186738" y="3803650"/>
          <p14:tracePt t="47250" x="8199438" y="3803650"/>
          <p14:tracePt t="47266" x="8199438" y="3754438"/>
          <p14:tracePt t="47274" x="8186738" y="3741738"/>
          <p14:tracePt t="47282" x="8161338" y="3716338"/>
          <p14:tracePt t="47290" x="8148638" y="3679825"/>
          <p14:tracePt t="47298" x="8099425" y="3616325"/>
          <p14:tracePt t="47306" x="8086725" y="3590925"/>
          <p14:tracePt t="47314" x="8061325" y="3516313"/>
          <p14:tracePt t="47322" x="8048625" y="3454400"/>
          <p14:tracePt t="47330" x="8035925" y="3390900"/>
          <p14:tracePt t="47338" x="8010525" y="3328988"/>
          <p14:tracePt t="47346" x="7999413" y="3290888"/>
          <p14:tracePt t="47354" x="7999413" y="3228975"/>
          <p14:tracePt t="47362" x="7999413" y="3216275"/>
          <p14:tracePt t="47370" x="7999413" y="3178175"/>
          <p14:tracePt t="47378" x="8010525" y="3165475"/>
          <p14:tracePt t="47387" x="8048625" y="3154363"/>
          <p14:tracePt t="47394" x="8061325" y="3154363"/>
          <p14:tracePt t="47403" x="8110538" y="3128963"/>
          <p14:tracePt t="47410" x="8161338" y="3128963"/>
          <p14:tracePt t="47420" x="8212138" y="3128963"/>
          <p14:tracePt t="47426" x="8299450" y="3128963"/>
          <p14:tracePt t="47436" x="8386763" y="3128963"/>
          <p14:tracePt t="47442" x="8486775" y="3128963"/>
          <p14:tracePt t="47450" x="8612188" y="3128963"/>
          <p14:tracePt t="47458" x="8774113" y="3116263"/>
          <p14:tracePt t="47466" x="8937625" y="3116263"/>
          <p14:tracePt t="47474" x="9163050" y="3116263"/>
          <p14:tracePt t="47482" x="9437688" y="3116263"/>
          <p14:tracePt t="47490" x="9775825" y="3116263"/>
          <p14:tracePt t="47498" x="10013950" y="3116263"/>
          <p14:tracePt t="47506" x="10252075" y="3116263"/>
          <p14:tracePt t="47514" x="10439400" y="3116263"/>
          <p14:tracePt t="47522" x="10590213" y="3116263"/>
          <p14:tracePt t="47530" x="10702925" y="3103563"/>
          <p14:tracePt t="47538" x="10777538" y="3090863"/>
          <p14:tracePt t="47546" x="10815638" y="3078163"/>
          <p14:tracePt t="47554" x="10839450" y="3065463"/>
          <p14:tracePt t="47570" x="10839450" y="3054350"/>
          <p14:tracePt t="47586" x="10839450" y="3028950"/>
          <p14:tracePt t="47594" x="10828338" y="2990850"/>
          <p14:tracePt t="47602" x="10815638" y="2978150"/>
          <p14:tracePt t="47610" x="10764838" y="2903538"/>
          <p14:tracePt t="47618" x="10752138" y="2865438"/>
          <p14:tracePt t="47626" x="10715625" y="2803525"/>
          <p14:tracePt t="47635" x="10690225" y="2752725"/>
          <p14:tracePt t="47642" x="10639425" y="2690813"/>
          <p14:tracePt t="47652" x="10590213" y="2603500"/>
          <p14:tracePt t="47658" x="10514013" y="2503488"/>
          <p14:tracePt t="47666" x="10477500" y="2427288"/>
          <p14:tracePt t="47674" x="10377488" y="2365375"/>
          <p14:tracePt t="47682" x="10301288" y="2290763"/>
          <p14:tracePt t="47690" x="10252075" y="2227263"/>
          <p14:tracePt t="47698" x="10201275" y="2127250"/>
          <p14:tracePt t="47706" x="10188575" y="2089150"/>
          <p14:tracePt t="47754" x="10188575" y="2127250"/>
          <p14:tracePt t="47762" x="10213975" y="2278063"/>
          <p14:tracePt t="47770" x="10252075" y="2452688"/>
          <p14:tracePt t="47778" x="10252075" y="2616200"/>
          <p14:tracePt t="47787" x="10252075" y="2816225"/>
          <p14:tracePt t="47794" x="10252075" y="3054350"/>
          <p14:tracePt t="47803" x="10252075" y="3203575"/>
          <p14:tracePt t="47810" x="10252075" y="3341688"/>
          <p14:tracePt t="47818" x="10226675" y="3467100"/>
          <p14:tracePt t="47826" x="10177463" y="3541713"/>
          <p14:tracePt t="47835" x="10101263" y="3567113"/>
          <p14:tracePt t="47842" x="10052050" y="3579813"/>
          <p14:tracePt t="47852" x="9963150" y="3579813"/>
          <p14:tracePt t="47858" x="9852025" y="3579813"/>
          <p14:tracePt t="47866" x="9726613" y="3579813"/>
          <p14:tracePt t="47874" x="9663113" y="3579813"/>
          <p14:tracePt t="47882" x="9537700" y="3541713"/>
          <p14:tracePt t="47890" x="9401175" y="3490913"/>
          <p14:tracePt t="47898" x="9263063" y="3416300"/>
          <p14:tracePt t="47906" x="9112250" y="3367088"/>
          <p14:tracePt t="47914" x="8975725" y="3341688"/>
          <p14:tracePt t="47922" x="8824913" y="3278188"/>
          <p14:tracePt t="47930" x="8686800" y="3267075"/>
          <p14:tracePt t="47938" x="8561388" y="3241675"/>
          <p14:tracePt t="47946" x="8448675" y="3241675"/>
          <p14:tracePt t="47954" x="8361363" y="3241675"/>
          <p14:tracePt t="47962" x="8261350" y="3241675"/>
          <p14:tracePt t="47970" x="8186738" y="3241675"/>
          <p14:tracePt t="47978" x="8099425" y="3241675"/>
          <p14:tracePt t="47986" x="8023225" y="3241675"/>
          <p14:tracePt t="47994" x="7961313" y="3241675"/>
          <p14:tracePt t="48002" x="7861300" y="3216275"/>
          <p14:tracePt t="48010" x="7761288" y="3216275"/>
          <p14:tracePt t="48018" x="7623175" y="3165475"/>
          <p14:tracePt t="48026" x="7485063" y="3128963"/>
          <p14:tracePt t="48035" x="7235825" y="3054350"/>
          <p14:tracePt t="48042" x="6959600" y="2978150"/>
          <p14:tracePt t="48053" x="6584950" y="2878138"/>
          <p14:tracePt t="48058" x="6070600" y="2690813"/>
          <p14:tracePt t="48067" x="5583238" y="2452688"/>
          <p14:tracePt t="48074" x="5019675" y="2214563"/>
          <p14:tracePt t="48082" x="4394200" y="1914525"/>
          <p14:tracePt t="48090" x="3856038" y="1589088"/>
          <p14:tracePt t="48098" x="3292475" y="1276350"/>
          <p14:tracePt t="48106" x="2816225" y="938213"/>
          <p14:tracePt t="48114" x="2339975" y="600075"/>
          <p14:tracePt t="48122" x="1865313" y="325438"/>
          <p14:tracePt t="48130" x="1514475" y="127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 </a:t>
            </a:r>
            <a:r>
              <a:rPr lang="en-US" altLang="ko-KR" dirty="0"/>
              <a:t>RNN</a:t>
            </a:r>
            <a:r>
              <a:rPr lang="ko-KR" altLang="en-US" dirty="0"/>
              <a:t>의 간단한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초기에 글자를 하나씩 생성하는 데 사용</a:t>
            </a:r>
            <a:endParaRPr lang="en-US" altLang="ko-KR" dirty="0"/>
          </a:p>
          <a:p>
            <a:r>
              <a:rPr lang="ko-KR" altLang="en-US" dirty="0"/>
              <a:t>순환 네트워크와 완전 연결 네트워크를 혼합한 네트워크로 </a:t>
            </a:r>
            <a:r>
              <a:rPr lang="ko-KR" altLang="en-US" dirty="0" err="1"/>
              <a:t>손글씨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ko-KR" altLang="en-US" dirty="0"/>
              <a:t>그 이후 음악 생성</a:t>
            </a:r>
            <a:r>
              <a:rPr lang="en-US" altLang="ko-KR" dirty="0"/>
              <a:t>, </a:t>
            </a:r>
            <a:r>
              <a:rPr lang="ko-KR" altLang="en-US" dirty="0"/>
              <a:t>대화 생성</a:t>
            </a:r>
            <a:r>
              <a:rPr lang="en-US" altLang="ko-KR" dirty="0"/>
              <a:t>, </a:t>
            </a:r>
            <a:r>
              <a:rPr lang="ko-KR" altLang="en-US" dirty="0"/>
              <a:t>이미지 생성</a:t>
            </a:r>
            <a:r>
              <a:rPr lang="en-US" altLang="ko-KR" dirty="0"/>
              <a:t>, </a:t>
            </a:r>
            <a:r>
              <a:rPr lang="ko-KR" altLang="en-US" dirty="0"/>
              <a:t>음성 합성</a:t>
            </a:r>
            <a:r>
              <a:rPr lang="en-US" altLang="ko-KR" dirty="0"/>
              <a:t>, </a:t>
            </a:r>
            <a:r>
              <a:rPr lang="ko-KR" altLang="en-US" dirty="0"/>
              <a:t>분자 설계에 성공적으로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69DEFE5-A2F5-425F-9D0F-00ED2689BA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40"/>
    </mc:Choice>
    <mc:Fallback>
      <p:transition spd="slow" advTm="56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9339" y="640080"/>
            <a:ext cx="819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유틸리티 함수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39" y="1067601"/>
            <a:ext cx="4898216" cy="534982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748576F-0DD7-411E-9380-0FD117559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32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69"/>
    </mc:Choice>
    <mc:Fallback>
      <p:transition spd="slow" advTm="43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2" x="712788" y="6819900"/>
          <p14:tracePt t="1140" x="738188" y="6819900"/>
          <p14:tracePt t="1148" x="801688" y="6807200"/>
          <p14:tracePt t="1156" x="863600" y="6807200"/>
          <p14:tracePt t="1164" x="925513" y="6796088"/>
          <p14:tracePt t="1172" x="1014413" y="6770688"/>
          <p14:tracePt t="1181" x="1076325" y="6770688"/>
          <p14:tracePt t="1188" x="1176338" y="6757988"/>
          <p14:tracePt t="1197" x="1289050" y="6745288"/>
          <p14:tracePt t="1204" x="1401763" y="6732588"/>
          <p14:tracePt t="1213" x="1501775" y="6707188"/>
          <p14:tracePt t="1220" x="1577975" y="6707188"/>
          <p14:tracePt t="1229" x="1639888" y="6707188"/>
          <p14:tracePt t="1236" x="1689100" y="6707188"/>
          <p14:tracePt t="1246" x="1739900" y="6707188"/>
          <p14:tracePt t="1252" x="1778000" y="6707188"/>
          <p14:tracePt t="1260" x="1814513" y="6707188"/>
          <p14:tracePt t="1348" x="1827213" y="6707188"/>
          <p14:tracePt t="1364" x="1852613" y="6707188"/>
          <p14:tracePt t="1372" x="1890713" y="6707188"/>
          <p14:tracePt t="1380" x="1927225" y="6707188"/>
          <p14:tracePt t="1388" x="1990725" y="6707188"/>
          <p14:tracePt t="1397" x="2103438" y="6719888"/>
          <p14:tracePt t="1404" x="2252663" y="6757988"/>
          <p14:tracePt t="1412" x="2416175" y="6770688"/>
          <p14:tracePt t="1420" x="2654300" y="6796088"/>
          <p14:tracePt t="2516" x="9839325" y="6745288"/>
          <p14:tracePt t="2524" x="9939338" y="6683375"/>
          <p14:tracePt t="2532" x="10026650" y="6607175"/>
          <p14:tracePt t="2540" x="10139363" y="6532563"/>
          <p14:tracePt t="2548" x="10213975" y="6483350"/>
          <p14:tracePt t="2556" x="10252075" y="6457950"/>
          <p14:tracePt t="2564" x="10301288" y="6419850"/>
          <p14:tracePt t="2572" x="10301288" y="6407150"/>
          <p14:tracePt t="2580" x="10313988" y="6394450"/>
          <p14:tracePt t="2756" x="10326688" y="6381750"/>
          <p14:tracePt t="2764" x="10326688" y="6370638"/>
          <p14:tracePt t="2772" x="10339388" y="6357938"/>
          <p14:tracePt t="2788" x="10339388" y="6332538"/>
          <p14:tracePt t="2804" x="10339388" y="6319838"/>
          <p14:tracePt t="2812" x="10339388" y="6307138"/>
          <p14:tracePt t="2820" x="10352088" y="6281738"/>
          <p14:tracePt t="2836" x="10352088" y="6269038"/>
          <p14:tracePt t="2845" x="10364788" y="6245225"/>
          <p14:tracePt t="2861" x="10364788" y="6232525"/>
          <p14:tracePt t="2877" x="10364788" y="6207125"/>
          <p14:tracePt t="2884" x="10364788" y="6194425"/>
          <p14:tracePt t="2893" x="10364788" y="6181725"/>
          <p14:tracePt t="2900" x="10364788" y="6169025"/>
          <p14:tracePt t="2916" x="10364788" y="6157913"/>
          <p14:tracePt t="3012" x="10364788" y="6145213"/>
          <p14:tracePt t="3036" x="10352088" y="6145213"/>
          <p14:tracePt t="3052" x="10339388" y="6132513"/>
          <p14:tracePt t="3524" x="10339388" y="6119813"/>
          <p14:tracePt t="3532" x="10339388" y="6081713"/>
          <p14:tracePt t="3540" x="10313988" y="6069013"/>
          <p14:tracePt t="3548" x="10313988" y="6032500"/>
          <p14:tracePt t="3556" x="10313988" y="5956300"/>
          <p14:tracePt t="3564" x="10313988" y="5907088"/>
          <p14:tracePt t="3572" x="10313988" y="5807075"/>
          <p14:tracePt t="3580" x="10288588" y="5694363"/>
          <p14:tracePt t="3588" x="10288588" y="5594350"/>
          <p14:tracePt t="3596" x="10252075" y="5468938"/>
          <p14:tracePt t="3604" x="10252075" y="5381625"/>
          <p14:tracePt t="3612" x="10226675" y="5281613"/>
          <p14:tracePt t="3620" x="10213975" y="5168900"/>
          <p14:tracePt t="3628" x="10164763" y="5068888"/>
          <p14:tracePt t="3636" x="10113963" y="4968875"/>
          <p14:tracePt t="3645" x="10064750" y="4879975"/>
          <p14:tracePt t="3652" x="9975850" y="4768850"/>
          <p14:tracePt t="3660" x="9888538" y="4667250"/>
          <p14:tracePt t="3668" x="9788525" y="4543425"/>
          <p14:tracePt t="3676" x="9688513" y="4454525"/>
          <p14:tracePt t="3684" x="9613900" y="4354513"/>
          <p14:tracePt t="3694" x="9537700" y="4267200"/>
          <p14:tracePt t="3700" x="9450388" y="4154488"/>
          <p14:tracePt t="3710" x="9375775" y="4079875"/>
          <p14:tracePt t="3716" x="9324975" y="4005263"/>
          <p14:tracePt t="3724" x="9288463" y="3929063"/>
          <p14:tracePt t="3732" x="9237663" y="3854450"/>
          <p14:tracePt t="3740" x="9188450" y="3779838"/>
          <p14:tracePt t="3748" x="9137650" y="3716338"/>
          <p14:tracePt t="3756" x="9112250" y="3679825"/>
          <p14:tracePt t="3764" x="9063038" y="3590925"/>
          <p14:tracePt t="3772" x="9050338" y="3567113"/>
          <p14:tracePt t="3780" x="9024938" y="3503613"/>
          <p14:tracePt t="3788" x="9024938" y="3454400"/>
          <p14:tracePt t="3796" x="8999538" y="3429000"/>
          <p14:tracePt t="3804" x="8999538" y="3403600"/>
          <p14:tracePt t="3812" x="8986838" y="3354388"/>
          <p14:tracePt t="3820" x="8950325" y="3316288"/>
          <p14:tracePt t="3828" x="8950325" y="3303588"/>
          <p14:tracePt t="3837" x="8950325" y="3278188"/>
          <p14:tracePt t="3844" x="8924925" y="3241675"/>
          <p14:tracePt t="3852" x="8924925" y="3216275"/>
          <p14:tracePt t="3860" x="8924925" y="3190875"/>
          <p14:tracePt t="3868" x="8924925" y="3154363"/>
          <p14:tracePt t="3876" x="8912225" y="3116263"/>
          <p14:tracePt t="3884" x="8912225" y="3078163"/>
          <p14:tracePt t="3893" x="8899525" y="3016250"/>
          <p14:tracePt t="3900" x="8899525" y="2965450"/>
          <p14:tracePt t="3910" x="8899525" y="2928938"/>
          <p14:tracePt t="3916" x="8899525" y="2852738"/>
          <p14:tracePt t="3924" x="8899525" y="2703513"/>
          <p14:tracePt t="3932" x="8863013" y="2552700"/>
          <p14:tracePt t="3940" x="8850313" y="2427288"/>
          <p14:tracePt t="3948" x="8837613" y="2339975"/>
          <p14:tracePt t="3956" x="8799513" y="2265363"/>
          <p14:tracePt t="3964" x="8799513" y="2201863"/>
          <p14:tracePt t="3978" x="8774113" y="2139950"/>
          <p14:tracePt t="3980" x="8750300" y="2052638"/>
          <p14:tracePt t="3988" x="8737600" y="1989138"/>
          <p14:tracePt t="3996" x="8737600" y="1927225"/>
          <p14:tracePt t="4004" x="8724900" y="1901825"/>
          <p14:tracePt t="4012" x="8724900" y="1865313"/>
          <p14:tracePt t="4020" x="8712200" y="1827213"/>
          <p14:tracePt t="4028" x="8712200" y="1801813"/>
          <p14:tracePt t="4036" x="8712200" y="1776413"/>
          <p14:tracePt t="4052" x="8712200" y="1765300"/>
          <p14:tracePt t="4060" x="8712200" y="1739900"/>
          <p14:tracePt t="4068" x="8699500" y="1739900"/>
          <p14:tracePt t="4077" x="8686800" y="1727200"/>
          <p14:tracePt t="4324" x="8686800" y="1714500"/>
          <p14:tracePt t="4332" x="8686800" y="1701800"/>
          <p14:tracePt t="4340" x="8674100" y="1701800"/>
          <p14:tracePt t="4348" x="8661400" y="1701800"/>
          <p14:tracePt t="4428" x="8650288" y="1701800"/>
          <p14:tracePt t="4436" x="8624888" y="1701800"/>
          <p14:tracePt t="4444" x="8612188" y="1701800"/>
          <p14:tracePt t="4452" x="8586788" y="1701800"/>
          <p14:tracePt t="4460" x="8548688" y="1714500"/>
          <p14:tracePt t="4468" x="8524875" y="1714500"/>
          <p14:tracePt t="4477" x="8461375" y="1714500"/>
          <p14:tracePt t="4484" x="8412163" y="1739900"/>
          <p14:tracePt t="4492" x="8324850" y="1752600"/>
          <p14:tracePt t="4500" x="8223250" y="1752600"/>
          <p14:tracePt t="4509" x="8048625" y="1752600"/>
          <p14:tracePt t="4516" x="7923213" y="1752600"/>
          <p14:tracePt t="4526" x="7773988" y="1752600"/>
          <p14:tracePt t="4532" x="7623175" y="1752600"/>
          <p14:tracePt t="4540" x="7472363" y="1752600"/>
          <p14:tracePt t="4548" x="7335838" y="1752600"/>
          <p14:tracePt t="4556" x="7210425" y="1765300"/>
          <p14:tracePt t="4564" x="7072313" y="1814513"/>
          <p14:tracePt t="4572" x="6897688" y="1814513"/>
          <p14:tracePt t="4580" x="6784975" y="1839913"/>
          <p14:tracePt t="4588" x="6646863" y="1852613"/>
          <p14:tracePt t="4596" x="6534150" y="1876425"/>
          <p14:tracePt t="4604" x="6459538" y="1889125"/>
          <p14:tracePt t="4612" x="6421438" y="1889125"/>
          <p14:tracePt t="4620" x="6383338" y="1901825"/>
          <p14:tracePt t="4628" x="6346825" y="1901825"/>
          <p14:tracePt t="4756" x="6359525" y="1901825"/>
          <p14:tracePt t="4764" x="6383338" y="1889125"/>
          <p14:tracePt t="4772" x="6421438" y="1876425"/>
          <p14:tracePt t="4780" x="6446838" y="1865313"/>
          <p14:tracePt t="4788" x="6496050" y="1827213"/>
          <p14:tracePt t="4796" x="6521450" y="1827213"/>
          <p14:tracePt t="4804" x="6534150" y="1827213"/>
          <p14:tracePt t="4836" x="6534150" y="1801813"/>
          <p14:tracePt t="4844" x="6546850" y="1776413"/>
          <p14:tracePt t="4852" x="6559550" y="1765300"/>
          <p14:tracePt t="4860" x="6572250" y="1701800"/>
          <p14:tracePt t="4868" x="6572250" y="1689100"/>
          <p14:tracePt t="4876" x="6572250" y="1663700"/>
          <p14:tracePt t="4884" x="6572250" y="1639888"/>
          <p14:tracePt t="4892" x="6572250" y="1601788"/>
          <p14:tracePt t="4900" x="6546850" y="1563688"/>
          <p14:tracePt t="4908" x="6521450" y="1527175"/>
          <p14:tracePt t="4916" x="6459538" y="1476375"/>
          <p14:tracePt t="4925" x="6396038" y="1427163"/>
          <p14:tracePt t="4932" x="6334125" y="1376363"/>
          <p14:tracePt t="4942" x="6208713" y="1301750"/>
          <p14:tracePt t="4948" x="6096000" y="1250950"/>
          <p14:tracePt t="4957" x="5970588" y="1214438"/>
          <p14:tracePt t="4977" x="5683250" y="1138238"/>
          <p14:tracePt t="4980" x="5532438" y="1101725"/>
          <p14:tracePt t="4988" x="5357813" y="1089025"/>
          <p14:tracePt t="4996" x="5194300" y="1050925"/>
          <p14:tracePt t="5004" x="5032375" y="1025525"/>
          <p14:tracePt t="5012" x="4856163" y="1014413"/>
          <p14:tracePt t="5020" x="4694238" y="1014413"/>
          <p14:tracePt t="5028" x="4556125" y="1014413"/>
          <p14:tracePt t="5036" x="4430713" y="1014413"/>
          <p14:tracePt t="5044" x="4305300" y="1014413"/>
          <p14:tracePt t="5052" x="4205288" y="1014413"/>
          <p14:tracePt t="5060" x="4056063" y="1038225"/>
          <p14:tracePt t="5068" x="3956050" y="1050925"/>
          <p14:tracePt t="5076" x="3830638" y="1089025"/>
          <p14:tracePt t="5084" x="3779838" y="1114425"/>
          <p14:tracePt t="5093" x="3743325" y="1114425"/>
          <p14:tracePt t="5100" x="3717925" y="1125538"/>
          <p14:tracePt t="5124" x="3705225" y="1138238"/>
          <p14:tracePt t="5157" x="3705225" y="1150938"/>
          <p14:tracePt t="5164" x="3717925" y="1150938"/>
          <p14:tracePt t="5196" x="3730625" y="1150938"/>
          <p14:tracePt t="5204" x="3743325" y="1150938"/>
          <p14:tracePt t="5212" x="3756025" y="1150938"/>
          <p14:tracePt t="5220" x="3779838" y="1150938"/>
          <p14:tracePt t="5228" x="3805238" y="1150938"/>
          <p14:tracePt t="5236" x="3867150" y="1138238"/>
          <p14:tracePt t="5244" x="3905250" y="1114425"/>
          <p14:tracePt t="5252" x="3943350" y="1089025"/>
          <p14:tracePt t="5260" x="4005263" y="1063625"/>
          <p14:tracePt t="5268" x="4043363" y="1014413"/>
          <p14:tracePt t="5276" x="4105275" y="989013"/>
          <p14:tracePt t="5284" x="4181475" y="950913"/>
          <p14:tracePt t="5293" x="4256088" y="912813"/>
          <p14:tracePt t="5300" x="4305300" y="889000"/>
          <p14:tracePt t="5309" x="4381500" y="850900"/>
          <p14:tracePt t="5316" x="4456113" y="825500"/>
          <p14:tracePt t="5324" x="4506913" y="788988"/>
          <p14:tracePt t="5332" x="4530725" y="788988"/>
          <p14:tracePt t="5341" x="4543425" y="763588"/>
          <p14:tracePt t="5358" x="4556125" y="763588"/>
          <p14:tracePt t="5373" x="4556125" y="750888"/>
          <p14:tracePt t="5380" x="4530725" y="750888"/>
          <p14:tracePt t="5388" x="4494213" y="750888"/>
          <p14:tracePt t="5396" x="4456113" y="750888"/>
          <p14:tracePt t="5404" x="4381500" y="750888"/>
          <p14:tracePt t="5412" x="4294188" y="750888"/>
          <p14:tracePt t="5420" x="4205288" y="776288"/>
          <p14:tracePt t="5428" x="4130675" y="812800"/>
          <p14:tracePt t="5436" x="4081463" y="825500"/>
          <p14:tracePt t="5444" x="4056063" y="825500"/>
          <p14:tracePt t="5452" x="4017963" y="825500"/>
          <p14:tracePt t="5460" x="4005263" y="825500"/>
          <p14:tracePt t="5516" x="4017963" y="825500"/>
          <p14:tracePt t="5525" x="4156075" y="825500"/>
          <p14:tracePt t="5532" x="4330700" y="825500"/>
          <p14:tracePt t="5541" x="4556125" y="825500"/>
          <p14:tracePt t="5548" x="4768850" y="825500"/>
          <p14:tracePt t="5557" x="5006975" y="825500"/>
          <p14:tracePt t="5564" x="5219700" y="825500"/>
          <p14:tracePt t="5572" x="5457825" y="825500"/>
          <p14:tracePt t="5580" x="5657850" y="825500"/>
          <p14:tracePt t="5588" x="5870575" y="825500"/>
          <p14:tracePt t="5596" x="6070600" y="825500"/>
          <p14:tracePt t="5604" x="6246813" y="838200"/>
          <p14:tracePt t="5612" x="6346825" y="838200"/>
          <p14:tracePt t="5620" x="6396038" y="850900"/>
          <p14:tracePt t="5628" x="6434138" y="889000"/>
          <p14:tracePt t="5652" x="6446838" y="889000"/>
          <p14:tracePt t="5684" x="6408738" y="889000"/>
          <p14:tracePt t="5692" x="6383338" y="889000"/>
          <p14:tracePt t="5700" x="6346825" y="889000"/>
          <p14:tracePt t="5708" x="6308725" y="889000"/>
          <p14:tracePt t="5716" x="6270625" y="889000"/>
          <p14:tracePt t="5724" x="6246813" y="889000"/>
          <p14:tracePt t="5732" x="6221413" y="889000"/>
          <p14:tracePt t="5740" x="6196013" y="889000"/>
          <p14:tracePt t="5748" x="6183313" y="889000"/>
          <p14:tracePt t="5757" x="6170613" y="889000"/>
          <p14:tracePt t="5764" x="6157913" y="889000"/>
          <p14:tracePt t="5774" x="6134100" y="876300"/>
          <p14:tracePt t="5780" x="6121400" y="876300"/>
          <p14:tracePt t="5788" x="6108700" y="876300"/>
          <p14:tracePt t="5796" x="6083300" y="876300"/>
          <p14:tracePt t="5812" x="6057900" y="876300"/>
          <p14:tracePt t="5820" x="6008688" y="876300"/>
          <p14:tracePt t="5828" x="5983288" y="889000"/>
          <p14:tracePt t="5836" x="5932488" y="901700"/>
          <p14:tracePt t="5844" x="5883275" y="925513"/>
          <p14:tracePt t="5852" x="5857875" y="925513"/>
          <p14:tracePt t="5860" x="5845175" y="925513"/>
          <p14:tracePt t="5868" x="5832475" y="925513"/>
          <p14:tracePt t="5876" x="5821363" y="925513"/>
          <p14:tracePt t="5884" x="5808663" y="925513"/>
          <p14:tracePt t="5892" x="5783263" y="925513"/>
          <p14:tracePt t="5900" x="5757863" y="925513"/>
          <p14:tracePt t="5909" x="5732463" y="925513"/>
          <p14:tracePt t="5916" x="5732463" y="938213"/>
          <p14:tracePt t="5932" x="5719763" y="938213"/>
          <p14:tracePt t="6004" x="5695950" y="938213"/>
          <p14:tracePt t="6012" x="5657850" y="976313"/>
          <p14:tracePt t="6020" x="5532438" y="1038225"/>
          <p14:tracePt t="6028" x="5432425" y="1114425"/>
          <p14:tracePt t="6036" x="5307013" y="1176338"/>
          <p14:tracePt t="6044" x="5157788" y="1250950"/>
          <p14:tracePt t="6052" x="4994275" y="1314450"/>
          <p14:tracePt t="6060" x="4856163" y="1376363"/>
          <p14:tracePt t="6068" x="4719638" y="1401763"/>
          <p14:tracePt t="6076" x="4594225" y="1439863"/>
          <p14:tracePt t="6084" x="4443413" y="1439863"/>
          <p14:tracePt t="6092" x="4268788" y="1439863"/>
          <p14:tracePt t="6100" x="4092575" y="1439863"/>
          <p14:tracePt t="6108" x="3843338" y="1439863"/>
          <p14:tracePt t="6116" x="3567113" y="1439863"/>
          <p14:tracePt t="6125" x="3292475" y="1439863"/>
          <p14:tracePt t="6132" x="3016250" y="1439863"/>
          <p14:tracePt t="6141" x="2790825" y="1427163"/>
          <p14:tracePt t="6148" x="2578100" y="1401763"/>
          <p14:tracePt t="6157" x="2339975" y="1350963"/>
          <p14:tracePt t="6164" x="2116138" y="1327150"/>
          <p14:tracePt t="6173" x="1827213" y="1263650"/>
          <p14:tracePt t="6180" x="1601788" y="1238250"/>
          <p14:tracePt t="6188" x="1389063" y="1176338"/>
          <p14:tracePt t="6196" x="1239838" y="1163638"/>
          <p14:tracePt t="6204" x="1127125" y="1114425"/>
          <p14:tracePt t="6212" x="1050925" y="1089025"/>
          <p14:tracePt t="6220" x="976313" y="1063625"/>
          <p14:tracePt t="6228" x="963613" y="1050925"/>
          <p14:tracePt t="6236" x="925513" y="1025525"/>
          <p14:tracePt t="6244" x="914400" y="1001713"/>
          <p14:tracePt t="6252" x="889000" y="989013"/>
          <p14:tracePt t="6260" x="876300" y="963613"/>
          <p14:tracePt t="6324" x="876300" y="938213"/>
          <p14:tracePt t="6332" x="876300" y="912813"/>
          <p14:tracePt t="6340" x="876300" y="876300"/>
          <p14:tracePt t="6348" x="901700" y="850900"/>
          <p14:tracePt t="6357" x="963613" y="812800"/>
          <p14:tracePt t="6364" x="1001713" y="763588"/>
          <p14:tracePt t="6373" x="1063625" y="750888"/>
          <p14:tracePt t="6380" x="1176338" y="700088"/>
          <p14:tracePt t="6390" x="1301750" y="688975"/>
          <p14:tracePt t="6396" x="1489075" y="663575"/>
          <p14:tracePt t="6404" x="1739900" y="638175"/>
          <p14:tracePt t="6412" x="2014538" y="638175"/>
          <p14:tracePt t="6420" x="2352675" y="638175"/>
          <p14:tracePt t="6428" x="2828925" y="638175"/>
          <p14:tracePt t="6436" x="3267075" y="638175"/>
          <p14:tracePt t="6444" x="3743325" y="638175"/>
          <p14:tracePt t="6452" x="4205288" y="688975"/>
          <p14:tracePt t="6460" x="4506913" y="763588"/>
          <p14:tracePt t="6468" x="4656138" y="812800"/>
          <p14:tracePt t="6476" x="4819650" y="876300"/>
          <p14:tracePt t="6484" x="4956175" y="912813"/>
          <p14:tracePt t="6492" x="5094288" y="976313"/>
          <p14:tracePt t="6500" x="5181600" y="1038225"/>
          <p14:tracePt t="6508" x="5270500" y="1114425"/>
          <p14:tracePt t="6516" x="5319713" y="1150938"/>
          <p14:tracePt t="6524" x="5332413" y="1189038"/>
          <p14:tracePt t="6532" x="5345113" y="1238250"/>
          <p14:tracePt t="6540" x="5345113" y="1263650"/>
          <p14:tracePt t="6548" x="5345113" y="1301750"/>
          <p14:tracePt t="6556" x="5307013" y="1363663"/>
          <p14:tracePt t="6564" x="5270500" y="1401763"/>
          <p14:tracePt t="6573" x="5219700" y="1489075"/>
          <p14:tracePt t="6580" x="5132388" y="1527175"/>
          <p14:tracePt t="6590" x="5019675" y="1601788"/>
          <p14:tracePt t="6596" x="4919663" y="1639888"/>
          <p14:tracePt t="6604" x="4768850" y="1676400"/>
          <p14:tracePt t="6612" x="4619625" y="1689100"/>
          <p14:tracePt t="6620" x="4456113" y="1689100"/>
          <p14:tracePt t="6628" x="4281488" y="1689100"/>
          <p14:tracePt t="6636" x="4081463" y="1689100"/>
          <p14:tracePt t="6644" x="3892550" y="1676400"/>
          <p14:tracePt t="6652" x="3667125" y="1639888"/>
          <p14:tracePt t="6660" x="3128963" y="1501775"/>
          <p14:tracePt t="6668" x="2678113" y="1350963"/>
          <p14:tracePt t="6676" x="2139950" y="1176338"/>
          <p14:tracePt t="6684" x="1614488" y="963613"/>
          <p14:tracePt t="6692" x="1263650" y="825500"/>
          <p14:tracePt t="6700" x="801688" y="612775"/>
          <p14:tracePt t="6708" x="512763" y="487363"/>
          <p14:tracePt t="6716" x="225425" y="350838"/>
          <p14:tracePt t="6836" x="225425" y="274638"/>
          <p14:tracePt t="6844" x="412750" y="300038"/>
          <p14:tracePt t="6852" x="725488" y="387350"/>
          <p14:tracePt t="6860" x="1114425" y="463550"/>
          <p14:tracePt t="6868" x="1577975" y="512763"/>
          <p14:tracePt t="6876" x="1965325" y="576263"/>
          <p14:tracePt t="6884" x="2403475" y="663575"/>
          <p14:tracePt t="6892" x="2654300" y="688975"/>
          <p14:tracePt t="6900" x="2916238" y="750888"/>
          <p14:tracePt t="6908" x="3079750" y="788988"/>
          <p14:tracePt t="6916" x="3228975" y="825500"/>
          <p14:tracePt t="6924" x="3379788" y="876300"/>
          <p14:tracePt t="6932" x="3505200" y="912813"/>
          <p14:tracePt t="6940" x="3643313" y="950913"/>
          <p14:tracePt t="6948" x="3705225" y="963613"/>
          <p14:tracePt t="6956" x="3779838" y="976313"/>
          <p14:tracePt t="6975" x="3843338" y="1001713"/>
          <p14:tracePt t="6980" x="3867150" y="1014413"/>
          <p14:tracePt t="6989" x="3879850" y="1014413"/>
          <p14:tracePt t="7020" x="3892550" y="1025525"/>
          <p14:tracePt t="7036" x="3892550" y="1038225"/>
          <p14:tracePt t="7044" x="3867150" y="1076325"/>
          <p14:tracePt t="7052" x="3817938" y="1089025"/>
          <p14:tracePt t="7060" x="3743325" y="1114425"/>
          <p14:tracePt t="7068" x="3643313" y="1138238"/>
          <p14:tracePt t="7076" x="3567113" y="1163638"/>
          <p14:tracePt t="7084" x="3429000" y="1176338"/>
          <p14:tracePt t="7092" x="3305175" y="1176338"/>
          <p14:tracePt t="7100" x="3167063" y="1176338"/>
          <p14:tracePt t="7108" x="3054350" y="1176338"/>
          <p14:tracePt t="7116" x="2954338" y="1176338"/>
          <p14:tracePt t="7124" x="2879725" y="1176338"/>
          <p14:tracePt t="7132" x="2867025" y="1176338"/>
          <p14:tracePt t="7140" x="2841625" y="1176338"/>
          <p14:tracePt t="7148" x="2828925" y="1176338"/>
          <p14:tracePt t="7252" x="2879725" y="1176338"/>
          <p14:tracePt t="7260" x="2941638" y="1176338"/>
          <p14:tracePt t="7268" x="3003550" y="1176338"/>
          <p14:tracePt t="7276" x="3128963" y="1176338"/>
          <p14:tracePt t="7284" x="3241675" y="1189038"/>
          <p14:tracePt t="7292" x="3379788" y="1238250"/>
          <p14:tracePt t="7300" x="3517900" y="1250950"/>
          <p14:tracePt t="7308" x="3643313" y="1301750"/>
          <p14:tracePt t="7316" x="3792538" y="1327150"/>
          <p14:tracePt t="7324" x="3930650" y="1389063"/>
          <p14:tracePt t="7332" x="4043363" y="1401763"/>
          <p14:tracePt t="7341" x="4156075" y="1450975"/>
          <p14:tracePt t="7348" x="4243388" y="1463675"/>
          <p14:tracePt t="7357" x="4294188" y="1489075"/>
          <p14:tracePt t="7364" x="4368800" y="1501775"/>
          <p14:tracePt t="7373" x="4406900" y="1501775"/>
          <p14:tracePt t="7380" x="4418013" y="1501775"/>
          <p14:tracePt t="7388" x="4430713" y="1501775"/>
          <p14:tracePt t="7396" x="4443413" y="1501775"/>
          <p14:tracePt t="7460" x="4430713" y="1501775"/>
          <p14:tracePt t="7468" x="4368800" y="1501775"/>
          <p14:tracePt t="7476" x="4281488" y="1489075"/>
          <p14:tracePt t="7484" x="4156075" y="1489075"/>
          <p14:tracePt t="7492" x="3992563" y="1463675"/>
          <p14:tracePt t="7500" x="3805238" y="1427163"/>
          <p14:tracePt t="7508" x="3567113" y="1427163"/>
          <p14:tracePt t="7516" x="3317875" y="1427163"/>
          <p14:tracePt t="7524" x="3116263" y="1427163"/>
          <p14:tracePt t="7532" x="2967038" y="1427163"/>
          <p14:tracePt t="7540" x="2816225" y="1427163"/>
          <p14:tracePt t="7548" x="2716213" y="1427163"/>
          <p14:tracePt t="7556" x="2628900" y="1427163"/>
          <p14:tracePt t="7564" x="2578100" y="1427163"/>
          <p14:tracePt t="7573" x="2541588" y="1427163"/>
          <p14:tracePt t="7580" x="2528888" y="1427163"/>
          <p14:tracePt t="7588" x="2503488" y="1439863"/>
          <p14:tracePt t="7596" x="2503488" y="1476375"/>
          <p14:tracePt t="7605" x="2503488" y="1576388"/>
          <p14:tracePt t="7612" x="2503488" y="1701800"/>
          <p14:tracePt t="7622" x="2503488" y="1839913"/>
          <p14:tracePt t="7628" x="2503488" y="1965325"/>
          <p14:tracePt t="7636" x="2528888" y="2178050"/>
          <p14:tracePt t="7644" x="2590800" y="2390775"/>
          <p14:tracePt t="7652" x="2654300" y="2603500"/>
          <p14:tracePt t="7660" x="2678113" y="2752725"/>
          <p14:tracePt t="7668" x="2728913" y="2903538"/>
          <p14:tracePt t="7676" x="2741613" y="3016250"/>
          <p14:tracePt t="7684" x="2754313" y="3154363"/>
          <p14:tracePt t="7692" x="2767013" y="3303588"/>
          <p14:tracePt t="7700" x="2790825" y="3454400"/>
          <p14:tracePt t="7708" x="2790825" y="3641725"/>
          <p14:tracePt t="7716" x="2790825" y="3792538"/>
          <p14:tracePt t="7724" x="2790825" y="3905250"/>
          <p14:tracePt t="7732" x="2790825" y="3992563"/>
          <p14:tracePt t="7740" x="2778125" y="4029075"/>
          <p14:tracePt t="7748" x="2754313" y="4079875"/>
          <p14:tracePt t="7757" x="2728913" y="4079875"/>
          <p14:tracePt t="7764" x="2690813" y="4079875"/>
          <p14:tracePt t="7773" x="2667000" y="4079875"/>
          <p14:tracePt t="7780" x="2641600" y="4079875"/>
          <p14:tracePt t="7789" x="2603500" y="4079875"/>
          <p14:tracePt t="7796" x="2528888" y="4017963"/>
          <p14:tracePt t="7805" x="2465388" y="3892550"/>
          <p14:tracePt t="7812" x="2390775" y="3716338"/>
          <p14:tracePt t="7822" x="2303463" y="3467100"/>
          <p14:tracePt t="7828" x="2190750" y="3216275"/>
          <p14:tracePt t="7836" x="2103438" y="2903538"/>
          <p14:tracePt t="7844" x="1965325" y="2616200"/>
          <p14:tracePt t="7852" x="1852613" y="2327275"/>
          <p14:tracePt t="7860" x="1752600" y="1989138"/>
          <p14:tracePt t="7868" x="1627188" y="1639888"/>
          <p14:tracePt t="7876" x="1527175" y="1327150"/>
          <p14:tracePt t="7884" x="1439863" y="1138238"/>
          <p14:tracePt t="7892" x="1363663" y="1001713"/>
          <p14:tracePt t="7900" x="1314450" y="889000"/>
          <p14:tracePt t="7908" x="1301750" y="838200"/>
          <p14:tracePt t="7916" x="1276350" y="801688"/>
          <p14:tracePt t="7924" x="1276350" y="776288"/>
          <p14:tracePt t="8012" x="1263650" y="776288"/>
          <p14:tracePt t="8020" x="1252538" y="801688"/>
          <p14:tracePt t="8028" x="1239838" y="838200"/>
          <p14:tracePt t="8037" x="1227138" y="838200"/>
          <p14:tracePt t="8044" x="1227138" y="850900"/>
          <p14:tracePt t="8052" x="1214438" y="863600"/>
          <p14:tracePt t="8060" x="1201738" y="876300"/>
          <p14:tracePt t="8068" x="1150938" y="912813"/>
          <p14:tracePt t="8076" x="1127125" y="925513"/>
          <p14:tracePt t="8084" x="1127125" y="950913"/>
          <p14:tracePt t="8092" x="1089025" y="989013"/>
          <p14:tracePt t="8100" x="1076325" y="1014413"/>
          <p14:tracePt t="8108" x="1063625" y="1076325"/>
          <p14:tracePt t="8116" x="1027113" y="1125538"/>
          <p14:tracePt t="8124" x="976313" y="1163638"/>
          <p14:tracePt t="8132" x="938213" y="1214438"/>
          <p14:tracePt t="8140" x="889000" y="1263650"/>
          <p14:tracePt t="8148" x="863600" y="1289050"/>
          <p14:tracePt t="8156" x="825500" y="1350963"/>
          <p14:tracePt t="8164" x="814388" y="1389063"/>
          <p14:tracePt t="8173" x="801688" y="1439863"/>
          <p14:tracePt t="8180" x="788988" y="1489075"/>
          <p14:tracePt t="8189" x="788988" y="1563688"/>
          <p14:tracePt t="8196" x="776288" y="1614488"/>
          <p14:tracePt t="8204" x="763588" y="1689100"/>
          <p14:tracePt t="8212" x="750888" y="1789113"/>
          <p14:tracePt t="8221" x="750888" y="1876425"/>
          <p14:tracePt t="8228" x="725488" y="2027238"/>
          <p14:tracePt t="8237" x="701675" y="2139950"/>
          <p14:tracePt t="8244" x="688975" y="2314575"/>
          <p14:tracePt t="8252" x="688975" y="2478088"/>
          <p14:tracePt t="8260" x="688975" y="2703513"/>
          <p14:tracePt t="8268" x="688975" y="2978150"/>
          <p14:tracePt t="8276" x="688975" y="3316288"/>
          <p14:tracePt t="8284" x="725488" y="3741738"/>
          <p14:tracePt t="8292" x="814388" y="4167188"/>
          <p14:tracePt t="8300" x="825500" y="4518025"/>
          <p14:tracePt t="8308" x="863600" y="4879975"/>
          <p14:tracePt t="8316" x="925513" y="5143500"/>
          <p14:tracePt t="8324" x="950913" y="5430838"/>
          <p14:tracePt t="8332" x="989013" y="5619750"/>
          <p14:tracePt t="8340" x="989013" y="5781675"/>
          <p14:tracePt t="8348" x="989013" y="5907088"/>
          <p14:tracePt t="8356" x="989013" y="5969000"/>
          <p14:tracePt t="8364" x="989013" y="6019800"/>
          <p14:tracePt t="8372" x="989013" y="6045200"/>
          <p14:tracePt t="8380" x="976313" y="6069013"/>
          <p14:tracePt t="8388" x="976313" y="6094413"/>
          <p14:tracePt t="8396" x="976313" y="6107113"/>
          <p14:tracePt t="8405" x="963613" y="6119813"/>
          <p14:tracePt t="8412" x="950913" y="6119813"/>
          <p14:tracePt t="8420" x="950913" y="6132513"/>
          <p14:tracePt t="8429" x="938213" y="6145213"/>
          <p14:tracePt t="8437" x="914400" y="6169025"/>
          <p14:tracePt t="8444" x="901700" y="6181725"/>
          <p14:tracePt t="8454" x="876300" y="6194425"/>
          <p14:tracePt t="8460" x="850900" y="6207125"/>
          <p14:tracePt t="8492" x="838200" y="6219825"/>
          <p14:tracePt t="8556" x="838200" y="6207125"/>
          <p14:tracePt t="8564" x="838200" y="6107113"/>
          <p14:tracePt t="8572" x="838200" y="5932488"/>
          <p14:tracePt t="8580" x="838200" y="5743575"/>
          <p14:tracePt t="8588" x="838200" y="5518150"/>
          <p14:tracePt t="8596" x="838200" y="5181600"/>
          <p14:tracePt t="8604" x="838200" y="4868863"/>
          <p14:tracePt t="8612" x="838200" y="4430713"/>
          <p14:tracePt t="8620" x="838200" y="3954463"/>
          <p14:tracePt t="8628" x="838200" y="3541713"/>
          <p14:tracePt t="8637" x="901700" y="3241675"/>
          <p14:tracePt t="8644" x="901700" y="3003550"/>
          <p14:tracePt t="8653" x="901700" y="2803525"/>
          <p14:tracePt t="8660" x="901700" y="2640013"/>
          <p14:tracePt t="8668" x="901700" y="2503488"/>
          <p14:tracePt t="8676" x="914400" y="2365375"/>
          <p14:tracePt t="8684" x="925513" y="2252663"/>
          <p14:tracePt t="8692" x="925513" y="2152650"/>
          <p14:tracePt t="8700" x="950913" y="2078038"/>
          <p14:tracePt t="8708" x="963613" y="2039938"/>
          <p14:tracePt t="8716" x="963613" y="1989138"/>
          <p14:tracePt t="8724" x="963613" y="1965325"/>
          <p14:tracePt t="8732" x="976313" y="1901825"/>
          <p14:tracePt t="8740" x="1001713" y="1865313"/>
          <p14:tracePt t="8748" x="1014413" y="1827213"/>
          <p14:tracePt t="8756" x="1014413" y="1789113"/>
          <p14:tracePt t="8764" x="1014413" y="1776413"/>
          <p14:tracePt t="8772" x="1014413" y="1739900"/>
          <p14:tracePt t="8780" x="1014413" y="1689100"/>
          <p14:tracePt t="8788" x="1014413" y="1639888"/>
          <p14:tracePt t="8796" x="1014413" y="1552575"/>
          <p14:tracePt t="8805" x="1014413" y="1463675"/>
          <p14:tracePt t="8812" x="1014413" y="1401763"/>
          <p14:tracePt t="8820" x="1014413" y="1363663"/>
          <p14:tracePt t="8828" x="1014413" y="1339850"/>
          <p14:tracePt t="8837" x="1014413" y="1301750"/>
          <p14:tracePt t="8860" x="1001713" y="1289050"/>
          <p14:tracePt t="8924" x="989013" y="1301750"/>
          <p14:tracePt t="8932" x="989013" y="1339850"/>
          <p14:tracePt t="8940" x="950913" y="1401763"/>
          <p14:tracePt t="8948" x="950913" y="1439863"/>
          <p14:tracePt t="8956" x="938213" y="1489075"/>
          <p14:tracePt t="8964" x="925513" y="1514475"/>
          <p14:tracePt t="8987" x="901700" y="1552575"/>
          <p14:tracePt t="8989" x="901700" y="1576388"/>
          <p14:tracePt t="8996" x="901700" y="1589088"/>
          <p14:tracePt t="9005" x="901700" y="1614488"/>
          <p14:tracePt t="9012" x="889000" y="1627188"/>
          <p14:tracePt t="9020" x="889000" y="1639888"/>
          <p14:tracePt t="9028" x="889000" y="1663700"/>
          <p14:tracePt t="9037" x="889000" y="1701800"/>
          <p14:tracePt t="9044" x="889000" y="1714500"/>
          <p14:tracePt t="9053" x="863600" y="1752600"/>
          <p14:tracePt t="9060" x="863600" y="1776413"/>
          <p14:tracePt t="9070" x="863600" y="1801813"/>
          <p14:tracePt t="9076" x="863600" y="1839913"/>
          <p14:tracePt t="9084" x="863600" y="1852613"/>
          <p14:tracePt t="9092" x="850900" y="1876425"/>
          <p14:tracePt t="9100" x="850900" y="1901825"/>
          <p14:tracePt t="9108" x="850900" y="1927225"/>
          <p14:tracePt t="9116" x="838200" y="1952625"/>
          <p14:tracePt t="9124" x="838200" y="1965325"/>
          <p14:tracePt t="9132" x="814388" y="2001838"/>
          <p14:tracePt t="9140" x="801688" y="2027238"/>
          <p14:tracePt t="9148" x="801688" y="2039938"/>
          <p14:tracePt t="9156" x="776288" y="2078038"/>
          <p14:tracePt t="9164" x="763588" y="2101850"/>
          <p14:tracePt t="9172" x="763588" y="2114550"/>
          <p14:tracePt t="9252" x="750888" y="2065338"/>
          <p14:tracePt t="9260" x="725488" y="1965325"/>
          <p14:tracePt t="9269" x="712788" y="1876425"/>
          <p14:tracePt t="9276" x="701675" y="1801813"/>
          <p14:tracePt t="9284" x="663575" y="1676400"/>
          <p14:tracePt t="9292" x="650875" y="1576388"/>
          <p14:tracePt t="9300" x="638175" y="1476375"/>
          <p14:tracePt t="9308" x="638175" y="1376363"/>
          <p14:tracePt t="9316" x="625475" y="1327150"/>
          <p14:tracePt t="9324" x="588963" y="1263650"/>
          <p14:tracePt t="9332" x="588963" y="1250950"/>
          <p14:tracePt t="9380" x="576263" y="1250950"/>
          <p14:tracePt t="9404" x="576263" y="1289050"/>
          <p14:tracePt t="9412" x="576263" y="1350963"/>
          <p14:tracePt t="9420" x="550863" y="1414463"/>
          <p14:tracePt t="9428" x="538163" y="1489075"/>
          <p14:tracePt t="9437" x="538163" y="1563688"/>
          <p14:tracePt t="9444" x="512763" y="1676400"/>
          <p14:tracePt t="9452" x="512763" y="1789113"/>
          <p14:tracePt t="9460" x="488950" y="1927225"/>
          <p14:tracePt t="9469" x="463550" y="2078038"/>
          <p14:tracePt t="9476" x="438150" y="2227263"/>
          <p14:tracePt t="9484" x="412750" y="2414588"/>
          <p14:tracePt t="9492" x="400050" y="2690813"/>
          <p14:tracePt t="9500" x="400050" y="2941638"/>
          <p14:tracePt t="9508" x="400050" y="3241675"/>
          <p14:tracePt t="9516" x="400050" y="3554413"/>
          <p14:tracePt t="9524" x="400050" y="3792538"/>
          <p14:tracePt t="9532" x="387350" y="3954463"/>
          <p14:tracePt t="9540" x="363538" y="4141788"/>
          <p14:tracePt t="9548" x="325438" y="4292600"/>
          <p14:tracePt t="9556" x="312738" y="4454525"/>
          <p14:tracePt t="9564" x="300038" y="4630738"/>
          <p14:tracePt t="9572" x="274638" y="4743450"/>
          <p14:tracePt t="9580" x="263525" y="4879975"/>
          <p14:tracePt t="9588" x="250825" y="4968875"/>
          <p14:tracePt t="9596" x="238125" y="5081588"/>
          <p14:tracePt t="9604" x="238125" y="5156200"/>
          <p14:tracePt t="9612" x="212725" y="5256213"/>
          <p14:tracePt t="9620" x="200025" y="5343525"/>
          <p14:tracePt t="9628" x="200025" y="5407025"/>
          <p14:tracePt t="9637" x="187325" y="5507038"/>
          <p14:tracePt t="9644" x="187325" y="5581650"/>
          <p14:tracePt t="9652" x="187325" y="5681663"/>
          <p14:tracePt t="9660" x="187325" y="5768975"/>
          <p14:tracePt t="9669" x="200025" y="5832475"/>
          <p14:tracePt t="9676" x="212725" y="5919788"/>
          <p14:tracePt t="9685" x="225425" y="5994400"/>
          <p14:tracePt t="9692" x="250825" y="6019800"/>
          <p14:tracePt t="9748" x="263525" y="6019800"/>
          <p14:tracePt t="9756" x="312738" y="5945188"/>
          <p14:tracePt t="9764" x="325438" y="5807075"/>
          <p14:tracePt t="9772" x="338138" y="5668963"/>
          <p14:tracePt t="9780" x="338138" y="5507038"/>
          <p14:tracePt t="9788" x="338138" y="5330825"/>
          <p14:tracePt t="9796" x="338138" y="5156200"/>
          <p14:tracePt t="9804" x="338138" y="4956175"/>
          <p14:tracePt t="9812" x="338138" y="4679950"/>
          <p14:tracePt t="9820" x="338138" y="4443413"/>
          <p14:tracePt t="9828" x="338138" y="4141788"/>
          <p14:tracePt t="9836" x="338138" y="3867150"/>
          <p14:tracePt t="9844" x="338138" y="3590925"/>
          <p14:tracePt t="9852" x="376238" y="3367088"/>
          <p14:tracePt t="9860" x="400050" y="3103563"/>
          <p14:tracePt t="9869" x="425450" y="2941638"/>
          <p14:tracePt t="9876" x="450850" y="2728913"/>
          <p14:tracePt t="9885" x="450850" y="2527300"/>
          <p14:tracePt t="9892" x="450850" y="2378075"/>
          <p14:tracePt t="9900" x="450850" y="2227263"/>
          <p14:tracePt t="9908" x="450850" y="2065338"/>
          <p14:tracePt t="9916" x="450850" y="1927225"/>
          <p14:tracePt t="9924" x="450850" y="1789113"/>
          <p14:tracePt t="9932" x="450850" y="1689100"/>
          <p14:tracePt t="9940" x="450850" y="1589088"/>
          <p14:tracePt t="9948" x="450850" y="1527175"/>
          <p14:tracePt t="9956" x="450850" y="1476375"/>
          <p14:tracePt t="9964" x="450850" y="1401763"/>
          <p14:tracePt t="9986" x="450850" y="1289050"/>
          <p14:tracePt t="9988" x="450850" y="1214438"/>
          <p14:tracePt t="9996" x="450850" y="1189038"/>
          <p14:tracePt t="10004" x="450850" y="1150938"/>
          <p14:tracePt t="10012" x="450850" y="1125538"/>
          <p14:tracePt t="10020" x="463550" y="1114425"/>
          <p14:tracePt t="10044" x="463550" y="1101725"/>
          <p14:tracePt t="10108" x="463550" y="1125538"/>
          <p14:tracePt t="10116" x="463550" y="1214438"/>
          <p14:tracePt t="10124" x="463550" y="1301750"/>
          <p14:tracePt t="10132" x="476250" y="1427163"/>
          <p14:tracePt t="10140" x="488950" y="1563688"/>
          <p14:tracePt t="10148" x="512763" y="1739900"/>
          <p14:tracePt t="10156" x="525463" y="1889125"/>
          <p14:tracePt t="10164" x="538163" y="2014538"/>
          <p14:tracePt t="10172" x="550863" y="2139950"/>
          <p14:tracePt t="10180" x="576263" y="2278063"/>
          <p14:tracePt t="10188" x="588963" y="2378075"/>
          <p14:tracePt t="10196" x="588963" y="2478088"/>
          <p14:tracePt t="10204" x="600075" y="2590800"/>
          <p14:tracePt t="10212" x="600075" y="2690813"/>
          <p14:tracePt t="10220" x="600075" y="2816225"/>
          <p14:tracePt t="10228" x="600075" y="2965450"/>
          <p14:tracePt t="10237" x="600075" y="3128963"/>
          <p14:tracePt t="10244" x="600075" y="3228975"/>
          <p14:tracePt t="10252" x="600075" y="3354388"/>
          <p14:tracePt t="10260" x="600075" y="3454400"/>
          <p14:tracePt t="10268" x="600075" y="3590925"/>
          <p14:tracePt t="10277" x="600075" y="3679825"/>
          <p14:tracePt t="10286" x="600075" y="3779838"/>
          <p14:tracePt t="10292" x="600075" y="3867150"/>
          <p14:tracePt t="10302" x="600075" y="3941763"/>
          <p14:tracePt t="10308" x="600075" y="3992563"/>
          <p14:tracePt t="10316" x="600075" y="4041775"/>
          <p14:tracePt t="10324" x="600075" y="4117975"/>
          <p14:tracePt t="10332" x="600075" y="4154488"/>
          <p14:tracePt t="10340" x="600075" y="4205288"/>
          <p14:tracePt t="10348" x="600075" y="4230688"/>
          <p14:tracePt t="10356" x="600075" y="4279900"/>
          <p14:tracePt t="10364" x="600075" y="4318000"/>
          <p14:tracePt t="10372" x="600075" y="4354513"/>
          <p14:tracePt t="10380" x="600075" y="4367213"/>
          <p14:tracePt t="10388" x="600075" y="4392613"/>
          <p14:tracePt t="10396" x="600075" y="4405313"/>
          <p14:tracePt t="10404" x="600075" y="4418013"/>
          <p14:tracePt t="10420" x="600075" y="4430713"/>
          <p14:tracePt t="11228" x="612775" y="4430713"/>
          <p14:tracePt t="11236" x="612775" y="4418013"/>
          <p14:tracePt t="11244" x="612775" y="4405313"/>
          <p14:tracePt t="11268" x="612775" y="4392613"/>
          <p14:tracePt t="11276" x="612775" y="4379913"/>
          <p14:tracePt t="11292" x="612775" y="4367213"/>
          <p14:tracePt t="11340" x="612775" y="4354513"/>
          <p14:tracePt t="11356" x="625475" y="4341813"/>
          <p14:tracePt t="11468" x="625475" y="4330700"/>
          <p14:tracePt t="11484" x="625475" y="4318000"/>
          <p14:tracePt t="11572" x="625475" y="4305300"/>
          <p14:tracePt t="11644" x="625475" y="4292600"/>
          <p14:tracePt t="12188" x="625475" y="4279900"/>
          <p14:tracePt t="12196" x="638175" y="4267200"/>
          <p14:tracePt t="12220" x="638175" y="4254500"/>
          <p14:tracePt t="12228" x="638175" y="4241800"/>
          <p14:tracePt t="12236" x="638175" y="4230688"/>
          <p14:tracePt t="12260" x="638175" y="4217988"/>
          <p14:tracePt t="12324" x="638175" y="4205288"/>
          <p14:tracePt t="12332" x="638175" y="4192588"/>
          <p14:tracePt t="12372" x="638175" y="4179888"/>
          <p14:tracePt t="12444" x="638175" y="4167188"/>
          <p14:tracePt t="12460" x="638175" y="4154488"/>
          <p14:tracePt t="12468" x="650875" y="4141788"/>
          <p14:tracePt t="12492" x="663575" y="4117975"/>
          <p14:tracePt t="12508" x="663575" y="4105275"/>
          <p14:tracePt t="12524" x="676275" y="4105275"/>
          <p14:tracePt t="12652" x="701675" y="4105275"/>
          <p14:tracePt t="12660" x="701675" y="4092575"/>
          <p14:tracePt t="12676" x="712788" y="4092575"/>
          <p14:tracePt t="12724" x="725488" y="4092575"/>
          <p14:tracePt t="12996" x="725488" y="4079875"/>
          <p14:tracePt t="13004" x="738188" y="4079875"/>
          <p14:tracePt t="13012" x="750888" y="4067175"/>
          <p14:tracePt t="13028" x="776288" y="4067175"/>
          <p14:tracePt t="13036" x="814388" y="4067175"/>
          <p14:tracePt t="13044" x="825500" y="4067175"/>
          <p14:tracePt t="13052" x="863600" y="4067175"/>
          <p14:tracePt t="13060" x="876300" y="4067175"/>
          <p14:tracePt t="13068" x="901700" y="4067175"/>
          <p14:tracePt t="13076" x="914400" y="4067175"/>
          <p14:tracePt t="13084" x="950913" y="4067175"/>
          <p14:tracePt t="13092" x="963613" y="4067175"/>
          <p14:tracePt t="13100" x="1001713" y="4067175"/>
          <p14:tracePt t="13108" x="1038225" y="4067175"/>
          <p14:tracePt t="13116" x="1050925" y="4067175"/>
          <p14:tracePt t="13124" x="1089025" y="4067175"/>
          <p14:tracePt t="13133" x="1127125" y="4067175"/>
          <p14:tracePt t="13140" x="1139825" y="4067175"/>
          <p14:tracePt t="13148" x="1176338" y="4067175"/>
          <p14:tracePt t="13156" x="1239838" y="4079875"/>
          <p14:tracePt t="13165" x="1301750" y="4105275"/>
          <p14:tracePt t="13172" x="1363663" y="4129088"/>
          <p14:tracePt t="13182" x="1389063" y="4141788"/>
          <p14:tracePt t="13188" x="1452563" y="4154488"/>
          <p14:tracePt t="13196" x="1501775" y="4192588"/>
          <p14:tracePt t="13204" x="1527175" y="4205288"/>
          <p14:tracePt t="13212" x="1552575" y="4205288"/>
          <p14:tracePt t="13220" x="1565275" y="4205288"/>
          <p14:tracePt t="13228" x="1577975" y="4205288"/>
          <p14:tracePt t="13236" x="1589088" y="4205288"/>
          <p14:tracePt t="13316" x="1601788" y="4205288"/>
          <p14:tracePt t="13348" x="1601788" y="4192588"/>
          <p14:tracePt t="13396" x="1601788" y="4167188"/>
          <p14:tracePt t="13404" x="1589088" y="4154488"/>
          <p14:tracePt t="13412" x="1577975" y="4141788"/>
          <p14:tracePt t="13420" x="1565275" y="4141788"/>
          <p14:tracePt t="13428" x="1539875" y="4141788"/>
          <p14:tracePt t="13436" x="1527175" y="4141788"/>
          <p14:tracePt t="13444" x="1514475" y="4141788"/>
          <p14:tracePt t="13452" x="1489075" y="4141788"/>
          <p14:tracePt t="13460" x="1476375" y="4141788"/>
          <p14:tracePt t="13468" x="1439863" y="4141788"/>
          <p14:tracePt t="13476" x="1389063" y="4179888"/>
          <p14:tracePt t="13484" x="1339850" y="4254500"/>
          <p14:tracePt t="13492" x="1276350" y="4330700"/>
          <p14:tracePt t="13500" x="1227138" y="4379913"/>
          <p14:tracePt t="13516" x="1214438" y="4392613"/>
          <p14:tracePt t="13565" x="1214438" y="4379913"/>
          <p14:tracePt t="13572" x="1263650" y="4341813"/>
          <p14:tracePt t="13581" x="1314450" y="4267200"/>
          <p14:tracePt t="13588" x="1339850" y="4230688"/>
          <p14:tracePt t="13597" x="1376363" y="4179888"/>
          <p14:tracePt t="13604" x="1427163" y="4129088"/>
          <p14:tracePt t="13612" x="1465263" y="4092575"/>
          <p14:tracePt t="13620" x="1501775" y="4041775"/>
          <p14:tracePt t="13628" x="1552575" y="4041775"/>
          <p14:tracePt t="13636" x="1601788" y="4005263"/>
          <p14:tracePt t="13644" x="1689100" y="3992563"/>
          <p14:tracePt t="13652" x="1765300" y="3992563"/>
          <p14:tracePt t="13660" x="1878013" y="3979863"/>
          <p14:tracePt t="13668" x="1978025" y="3979863"/>
          <p14:tracePt t="13676" x="2078038" y="3979863"/>
          <p14:tracePt t="13684" x="2152650" y="3979863"/>
          <p14:tracePt t="13692" x="2252663" y="3979863"/>
          <p14:tracePt t="13700" x="2316163" y="3979863"/>
          <p14:tracePt t="13708" x="2365375" y="3992563"/>
          <p14:tracePt t="13716" x="2378075" y="3992563"/>
          <p14:tracePt t="13796" x="2365375" y="3992563"/>
          <p14:tracePt t="13804" x="2303463" y="4005263"/>
          <p14:tracePt t="13812" x="2239963" y="4005263"/>
          <p14:tracePt t="13820" x="2165350" y="4005263"/>
          <p14:tracePt t="13828" x="2103438" y="4005263"/>
          <p14:tracePt t="13836" x="2027238" y="4005263"/>
          <p14:tracePt t="13844" x="1978025" y="3979863"/>
          <p14:tracePt t="13852" x="1852613" y="3941763"/>
          <p14:tracePt t="13860" x="1801813" y="3916363"/>
          <p14:tracePt t="13868" x="1727200" y="3867150"/>
          <p14:tracePt t="13876" x="1627188" y="3816350"/>
          <p14:tracePt t="13884" x="1577975" y="3779838"/>
          <p14:tracePt t="13892" x="1539875" y="3754438"/>
          <p14:tracePt t="13900" x="1539875" y="3741738"/>
          <p14:tracePt t="13908" x="1527175" y="3729038"/>
          <p14:tracePt t="13916" x="1527175" y="3703638"/>
          <p14:tracePt t="13924" x="1527175" y="3667125"/>
          <p14:tracePt t="13932" x="1527175" y="3641725"/>
          <p14:tracePt t="13940" x="1527175" y="3629025"/>
          <p14:tracePt t="13948" x="1527175" y="3590925"/>
          <p14:tracePt t="13956" x="1527175" y="3579813"/>
          <p14:tracePt t="13967" x="1527175" y="3554413"/>
          <p14:tracePt t="13972" x="1527175" y="3541713"/>
          <p14:tracePt t="13981" x="1527175" y="3529013"/>
          <p14:tracePt t="13988" x="1527175" y="3503613"/>
          <p14:tracePt t="13997" x="1539875" y="3503613"/>
          <p14:tracePt t="14068" x="1552575" y="3503613"/>
          <p14:tracePt t="14076" x="1577975" y="3503613"/>
          <p14:tracePt t="14084" x="1601788" y="3503613"/>
          <p14:tracePt t="14092" x="1627188" y="3503613"/>
          <p14:tracePt t="14100" x="1665288" y="3503613"/>
          <p14:tracePt t="14108" x="1689100" y="3503613"/>
          <p14:tracePt t="14116" x="1739900" y="3503613"/>
          <p14:tracePt t="14124" x="1839913" y="3529013"/>
          <p14:tracePt t="14132" x="1914525" y="3529013"/>
          <p14:tracePt t="14140" x="2027238" y="3529013"/>
          <p14:tracePt t="14148" x="2152650" y="3541713"/>
          <p14:tracePt t="14156" x="2265363" y="3541713"/>
          <p14:tracePt t="14164" x="2416175" y="3541713"/>
          <p14:tracePt t="14172" x="2565400" y="3541713"/>
          <p14:tracePt t="14181" x="2690813" y="3541713"/>
          <p14:tracePt t="14188" x="2828925" y="3541713"/>
          <p14:tracePt t="14197" x="2967038" y="3541713"/>
          <p14:tracePt t="14204" x="3041650" y="3541713"/>
          <p14:tracePt t="14214" x="3054350" y="3541713"/>
          <p14:tracePt t="14228" x="3092450" y="3541713"/>
          <p14:tracePt t="14236" x="3179763" y="3541713"/>
          <p14:tracePt t="14244" x="3267075" y="3541713"/>
          <p14:tracePt t="14252" x="3354388" y="3541713"/>
          <p14:tracePt t="14260" x="3429000" y="3541713"/>
          <p14:tracePt t="14268" x="3505200" y="3541713"/>
          <p14:tracePt t="14276" x="3605213" y="3541713"/>
          <p14:tracePt t="14284" x="3705225" y="3541713"/>
          <p14:tracePt t="14292" x="3779838" y="3541713"/>
          <p14:tracePt t="14300" x="3867150" y="3554413"/>
          <p14:tracePt t="14308" x="3930650" y="3567113"/>
          <p14:tracePt t="14316" x="3992563" y="3567113"/>
          <p14:tracePt t="14324" x="4068763" y="3579813"/>
          <p14:tracePt t="14332" x="4130675" y="3579813"/>
          <p14:tracePt t="14340" x="4205288" y="3579813"/>
          <p14:tracePt t="14348" x="4243388" y="3579813"/>
          <p14:tracePt t="14356" x="4294188" y="3579813"/>
          <p14:tracePt t="14365" x="4330700" y="3579813"/>
          <p14:tracePt t="14372" x="4356100" y="3579813"/>
          <p14:tracePt t="14380" x="4381500" y="3579813"/>
          <p14:tracePt t="14388" x="4430713" y="3579813"/>
          <p14:tracePt t="14398" x="4468813" y="3579813"/>
          <p14:tracePt t="14404" x="4518025" y="3579813"/>
          <p14:tracePt t="14413" x="4581525" y="3579813"/>
          <p14:tracePt t="14420" x="4643438" y="3579813"/>
          <p14:tracePt t="14428" x="4706938" y="3579813"/>
          <p14:tracePt t="14436" x="4768850" y="3579813"/>
          <p14:tracePt t="14444" x="4819650" y="3579813"/>
          <p14:tracePt t="14452" x="4906963" y="3579813"/>
          <p14:tracePt t="14460" x="4981575" y="3579813"/>
          <p14:tracePt t="14468" x="5057775" y="3579813"/>
          <p14:tracePt t="14476" x="5157788" y="3579813"/>
          <p14:tracePt t="14484" x="5281613" y="3579813"/>
          <p14:tracePt t="14492" x="5407025" y="3579813"/>
          <p14:tracePt t="14500" x="5532438" y="3579813"/>
          <p14:tracePt t="14508" x="5645150" y="3579813"/>
          <p14:tracePt t="14516" x="5745163" y="3579813"/>
          <p14:tracePt t="14524" x="5808663" y="3579813"/>
          <p14:tracePt t="14532" x="5908675" y="3579813"/>
          <p14:tracePt t="14540" x="5970588" y="3579813"/>
          <p14:tracePt t="14548" x="6034088" y="3579813"/>
          <p14:tracePt t="14556" x="6121400" y="3579813"/>
          <p14:tracePt t="14564" x="6170613" y="3579813"/>
          <p14:tracePt t="14572" x="6259513" y="3567113"/>
          <p14:tracePt t="14580" x="6308725" y="3554413"/>
          <p14:tracePt t="14588" x="6334125" y="3554413"/>
          <p14:tracePt t="15636" x="6359525" y="3554413"/>
          <p14:tracePt t="15645" x="6370638" y="3554413"/>
          <p14:tracePt t="15652" x="6396038" y="3554413"/>
          <p14:tracePt t="15660" x="6408738" y="3554413"/>
          <p14:tracePt t="15668" x="6421438" y="3554413"/>
          <p14:tracePt t="15676" x="6434138" y="3554413"/>
          <p14:tracePt t="15684" x="6446838" y="3554413"/>
          <p14:tracePt t="16092" x="6459538" y="3554413"/>
          <p14:tracePt t="16100" x="6472238" y="3554413"/>
          <p14:tracePt t="16124" x="6483350" y="3554413"/>
          <p14:tracePt t="16140" x="6496050" y="3554413"/>
          <p14:tracePt t="16148" x="6508750" y="3541713"/>
          <p14:tracePt t="16260" x="6521450" y="3541713"/>
          <p14:tracePt t="16372" x="6534150" y="3541713"/>
          <p14:tracePt t="16380" x="6534150" y="3554413"/>
          <p14:tracePt t="16428" x="6534150" y="3567113"/>
          <p14:tracePt t="16444" x="6534150" y="3579813"/>
          <p14:tracePt t="16452" x="6534150" y="3590925"/>
          <p14:tracePt t="16460" x="6534150" y="3603625"/>
          <p14:tracePt t="16468" x="6534150" y="3629025"/>
          <p14:tracePt t="16478" x="6534150" y="3641725"/>
          <p14:tracePt t="16484" x="6534150" y="3654425"/>
          <p14:tracePt t="16492" x="6534150" y="3679825"/>
          <p14:tracePt t="16500" x="6534150" y="3703638"/>
          <p14:tracePt t="16508" x="6534150" y="3716338"/>
          <p14:tracePt t="16516" x="6534150" y="3741738"/>
          <p14:tracePt t="16532" x="6534150" y="3767138"/>
          <p14:tracePt t="16540" x="6508750" y="3792538"/>
          <p14:tracePt t="16556" x="6508750" y="3803650"/>
          <p14:tracePt t="16564" x="6508750" y="3829050"/>
          <p14:tracePt t="16572" x="6508750" y="3841750"/>
          <p14:tracePt t="16580" x="6508750" y="3867150"/>
          <p14:tracePt t="16588" x="6496050" y="3879850"/>
          <p14:tracePt t="16596" x="6472238" y="3916363"/>
          <p14:tracePt t="16604" x="6459538" y="3941763"/>
          <p14:tracePt t="16612" x="6446838" y="3954463"/>
          <p14:tracePt t="16620" x="6446838" y="3979863"/>
          <p14:tracePt t="16630" x="6434138" y="4005263"/>
          <p14:tracePt t="16636" x="6421438" y="4005263"/>
          <p14:tracePt t="16644" x="6421438" y="4017963"/>
          <p14:tracePt t="16652" x="6408738" y="4041775"/>
          <p14:tracePt t="16661" x="6383338" y="4067175"/>
          <p14:tracePt t="16677" x="6346825" y="4117975"/>
          <p14:tracePt t="16684" x="6321425" y="4129088"/>
          <p14:tracePt t="16692" x="6296025" y="4154488"/>
          <p14:tracePt t="16700" x="6283325" y="4167188"/>
          <p14:tracePt t="16708" x="6259513" y="4179888"/>
          <p14:tracePt t="16716" x="6246813" y="4192588"/>
          <p14:tracePt t="16724" x="6221413" y="4205288"/>
          <p14:tracePt t="16732" x="6208713" y="4217988"/>
          <p14:tracePt t="16748" x="6183313" y="4230688"/>
          <p14:tracePt t="16756" x="6170613" y="4241800"/>
          <p14:tracePt t="16764" x="6146800" y="4267200"/>
          <p14:tracePt t="16772" x="6134100" y="4267200"/>
          <p14:tracePt t="16780" x="6096000" y="4267200"/>
          <p14:tracePt t="16788" x="6096000" y="4279900"/>
          <p14:tracePt t="16796" x="6070600" y="4279900"/>
          <p14:tracePt t="16804" x="6057900" y="4279900"/>
          <p14:tracePt t="16812" x="6045200" y="4279900"/>
          <p14:tracePt t="16820" x="6034088" y="4279900"/>
          <p14:tracePt t="16828" x="5995988" y="4279900"/>
          <p14:tracePt t="16836" x="5970588" y="4279900"/>
          <p14:tracePt t="16845" x="5932488" y="4279900"/>
          <p14:tracePt t="16852" x="5908675" y="4279900"/>
          <p14:tracePt t="16861" x="5832475" y="4279900"/>
          <p14:tracePt t="16868" x="5808663" y="4267200"/>
          <p14:tracePt t="16877" x="5770563" y="4267200"/>
          <p14:tracePt t="16884" x="5695950" y="4241800"/>
          <p14:tracePt t="16894" x="5645150" y="4230688"/>
          <p14:tracePt t="16900" x="5595938" y="4217988"/>
          <p14:tracePt t="16908" x="5532438" y="4205288"/>
          <p14:tracePt t="16916" x="5457825" y="4167188"/>
          <p14:tracePt t="16924" x="5419725" y="4167188"/>
          <p14:tracePt t="16932" x="5357813" y="4154488"/>
          <p14:tracePt t="16940" x="5345113" y="4154488"/>
          <p14:tracePt t="16948" x="5319713" y="4154488"/>
          <p14:tracePt t="16956" x="5294313" y="4154488"/>
          <p14:tracePt t="17068" x="5294313" y="4179888"/>
          <p14:tracePt t="17077" x="5345113" y="4217988"/>
          <p14:tracePt t="17084" x="5407025" y="4254500"/>
          <p14:tracePt t="17094" x="5495925" y="4305300"/>
          <p14:tracePt t="17100" x="5607050" y="4341813"/>
          <p14:tracePt t="17108" x="5695950" y="4354513"/>
          <p14:tracePt t="17116" x="5808663" y="4379913"/>
          <p14:tracePt t="17124" x="5895975" y="4405313"/>
          <p14:tracePt t="17132" x="5983288" y="4405313"/>
          <p14:tracePt t="17140" x="6034088" y="4418013"/>
          <p14:tracePt t="17148" x="6083300" y="4418013"/>
          <p14:tracePt t="17156" x="6121400" y="4430713"/>
          <p14:tracePt t="17164" x="6157913" y="4430713"/>
          <p14:tracePt t="17180" x="6183313" y="4430713"/>
          <p14:tracePt t="17196" x="6196013" y="4430713"/>
          <p14:tracePt t="17212" x="6208713" y="4430713"/>
          <p14:tracePt t="17220" x="6208713" y="4418013"/>
          <p14:tracePt t="17228" x="6208713" y="4405313"/>
          <p14:tracePt t="17236" x="6221413" y="4405313"/>
          <p14:tracePt t="17245" x="6221413" y="4392613"/>
          <p14:tracePt t="17252" x="6234113" y="4379913"/>
          <p14:tracePt t="17268" x="6234113" y="4367213"/>
          <p14:tracePt t="17428" x="6234113" y="4354513"/>
          <p14:tracePt t="17444" x="6234113" y="4341813"/>
          <p14:tracePt t="17452" x="6234113" y="4318000"/>
          <p14:tracePt t="17460" x="6234113" y="4305300"/>
          <p14:tracePt t="17468" x="6234113" y="4267200"/>
          <p14:tracePt t="17477" x="6234113" y="4230688"/>
          <p14:tracePt t="17484" x="6234113" y="4217988"/>
          <p14:tracePt t="17493" x="6234113" y="4179888"/>
          <p14:tracePt t="17500" x="6234113" y="4129088"/>
          <p14:tracePt t="17510" x="6234113" y="4079875"/>
          <p14:tracePt t="17516" x="6234113" y="4041775"/>
          <p14:tracePt t="17524" x="6246813" y="3992563"/>
          <p14:tracePt t="17532" x="6270625" y="3941763"/>
          <p14:tracePt t="17540" x="6270625" y="3905250"/>
          <p14:tracePt t="17548" x="6270625" y="3879850"/>
          <p14:tracePt t="17556" x="6270625" y="3854450"/>
          <p14:tracePt t="17564" x="6270625" y="3829050"/>
          <p14:tracePt t="17572" x="6270625" y="3803650"/>
          <p14:tracePt t="17580" x="6283325" y="3779838"/>
          <p14:tracePt t="17596" x="6283325" y="3754438"/>
          <p14:tracePt t="17604" x="6283325" y="3729038"/>
          <p14:tracePt t="17612" x="6283325" y="3716338"/>
          <p14:tracePt t="17692" x="6283325" y="3703638"/>
          <p14:tracePt t="17724" x="6283325" y="3679825"/>
          <p14:tracePt t="17732" x="6283325" y="3667125"/>
          <p14:tracePt t="17740" x="6283325" y="3654425"/>
          <p14:tracePt t="17748" x="6283325" y="3629025"/>
          <p14:tracePt t="17756" x="6270625" y="3603625"/>
          <p14:tracePt t="17764" x="6259513" y="3590925"/>
          <p14:tracePt t="17772" x="6234113" y="3554413"/>
          <p14:tracePt t="17780" x="6221413" y="3541713"/>
          <p14:tracePt t="17788" x="6208713" y="3529013"/>
          <p14:tracePt t="17796" x="6183313" y="3503613"/>
          <p14:tracePt t="17804" x="6134100" y="3479800"/>
          <p14:tracePt t="17812" x="6083300" y="3467100"/>
          <p14:tracePt t="17820" x="6008688" y="3441700"/>
          <p14:tracePt t="17828" x="5908675" y="3416300"/>
          <p14:tracePt t="17836" x="5832475" y="3403600"/>
          <p14:tracePt t="17844" x="5745163" y="3378200"/>
          <p14:tracePt t="17852" x="5670550" y="3378200"/>
          <p14:tracePt t="17861" x="5595938" y="3367088"/>
          <p14:tracePt t="17868" x="5507038" y="3354388"/>
          <p14:tracePt t="17877" x="5483225" y="3354388"/>
          <p14:tracePt t="17884" x="5470525" y="3354388"/>
          <p14:tracePt t="17900" x="5445125" y="3354388"/>
          <p14:tracePt t="17916" x="5432425" y="3354388"/>
          <p14:tracePt t="17926" x="5407025" y="3354388"/>
          <p14:tracePt t="18044" x="5432425" y="3354388"/>
          <p14:tracePt t="18052" x="5470525" y="3354388"/>
          <p14:tracePt t="18060" x="5519738" y="3367088"/>
          <p14:tracePt t="18068" x="5595938" y="3378200"/>
          <p14:tracePt t="18076" x="5645150" y="3378200"/>
          <p14:tracePt t="18084" x="5719763" y="3416300"/>
          <p14:tracePt t="18092" x="5757863" y="3441700"/>
          <p14:tracePt t="18100" x="5808663" y="3454400"/>
          <p14:tracePt t="18109" x="5845175" y="3479800"/>
          <p14:tracePt t="18116" x="5857875" y="3490913"/>
          <p14:tracePt t="18126" x="5870575" y="3503613"/>
          <p14:tracePt t="18156" x="5895975" y="3529013"/>
          <p14:tracePt t="18172" x="5908675" y="3529013"/>
          <p14:tracePt t="18180" x="5921375" y="3529013"/>
          <p14:tracePt t="18188" x="5932488" y="3529013"/>
          <p14:tracePt t="18196" x="5945188" y="3541713"/>
          <p14:tracePt t="18212" x="5957888" y="3554413"/>
          <p14:tracePt t="18220" x="5957888" y="3567113"/>
          <p14:tracePt t="18236" x="5957888" y="3590925"/>
          <p14:tracePt t="18244" x="5957888" y="3616325"/>
          <p14:tracePt t="18252" x="5932488" y="3641725"/>
          <p14:tracePt t="18260" x="5921375" y="3654425"/>
          <p14:tracePt t="18268" x="5895975" y="3703638"/>
          <p14:tracePt t="18277" x="5857875" y="3716338"/>
          <p14:tracePt t="18284" x="5832475" y="3741738"/>
          <p14:tracePt t="18292" x="5795963" y="3767138"/>
          <p14:tracePt t="18300" x="5732463" y="3816350"/>
          <p14:tracePt t="18309" x="5657850" y="3867150"/>
          <p14:tracePt t="18316" x="5632450" y="3879850"/>
          <p14:tracePt t="18325" x="5607050" y="3905250"/>
          <p14:tracePt t="18332" x="5583238" y="3916363"/>
          <p14:tracePt t="18340" x="5570538" y="3929063"/>
          <p14:tracePt t="18348" x="5570538" y="3941763"/>
          <p14:tracePt t="18372" x="5570538" y="3954463"/>
          <p14:tracePt t="18388" x="5557838" y="3967163"/>
          <p14:tracePt t="18396" x="5557838" y="3992563"/>
          <p14:tracePt t="18404" x="5545138" y="4029075"/>
          <p14:tracePt t="18420" x="5532438" y="4067175"/>
          <p14:tracePt t="18428" x="5532438" y="4079875"/>
          <p14:tracePt t="18436" x="5532438" y="4117975"/>
          <p14:tracePt t="18444" x="5519738" y="4129088"/>
          <p14:tracePt t="18460" x="5519738" y="4141788"/>
          <p14:tracePt t="18468" x="5519738" y="4154488"/>
          <p14:tracePt t="18548" x="5507038" y="4154488"/>
          <p14:tracePt t="18556" x="5495925" y="4154488"/>
          <p14:tracePt t="18564" x="5483225" y="4141788"/>
          <p14:tracePt t="18572" x="5445125" y="4117975"/>
          <p14:tracePt t="18580" x="5419725" y="4105275"/>
          <p14:tracePt t="18588" x="5419725" y="4092575"/>
          <p14:tracePt t="18596" x="5383213" y="4079875"/>
          <p14:tracePt t="18604" x="5357813" y="4067175"/>
          <p14:tracePt t="18612" x="5319713" y="4054475"/>
          <p14:tracePt t="18620" x="5219700" y="4017963"/>
          <p14:tracePt t="18628" x="5157788" y="4005263"/>
          <p14:tracePt t="18636" x="5132388" y="4005263"/>
          <p14:tracePt t="18644" x="5068888" y="3992563"/>
          <p14:tracePt t="18652" x="5032375" y="3967163"/>
          <p14:tracePt t="18660" x="5019675" y="3967163"/>
          <p14:tracePt t="18668" x="5006975" y="3967163"/>
          <p14:tracePt t="18676" x="4981575" y="3954463"/>
          <p14:tracePt t="19684" x="4968875" y="3954463"/>
          <p14:tracePt t="19692" x="4956175" y="3954463"/>
          <p14:tracePt t="19740" x="4945063" y="3954463"/>
          <p14:tracePt t="19756" x="4932363" y="3967163"/>
          <p14:tracePt t="19828" x="4919663" y="3967163"/>
          <p14:tracePt t="23068" x="4906963" y="3967163"/>
          <p14:tracePt t="23076" x="4881563" y="3967163"/>
          <p14:tracePt t="23084" x="4832350" y="3967163"/>
          <p14:tracePt t="23092" x="4794250" y="3967163"/>
          <p14:tracePt t="23100" x="4743450" y="3967163"/>
          <p14:tracePt t="23108" x="4694238" y="3967163"/>
          <p14:tracePt t="23116" x="4630738" y="3967163"/>
          <p14:tracePt t="23124" x="4556125" y="3967163"/>
          <p14:tracePt t="23132" x="4494213" y="3967163"/>
          <p14:tracePt t="23140" x="4443413" y="3967163"/>
          <p14:tracePt t="23148" x="4381500" y="3967163"/>
          <p14:tracePt t="23156" x="4343400" y="3967163"/>
          <p14:tracePt t="23164" x="4318000" y="3967163"/>
          <p14:tracePt t="23300" x="4356100" y="3967163"/>
          <p14:tracePt t="23340" x="4381500" y="3967163"/>
          <p14:tracePt t="23356" x="4394200" y="3967163"/>
          <p14:tracePt t="23380" x="4406900" y="3967163"/>
          <p14:tracePt t="23436" x="4430713" y="3967163"/>
          <p14:tracePt t="23444" x="4443413" y="3967163"/>
          <p14:tracePt t="23556" x="4494213" y="3979863"/>
          <p14:tracePt t="23564" x="4543425" y="3979863"/>
          <p14:tracePt t="23572" x="4581525" y="3992563"/>
          <p14:tracePt t="26020" x="4581525" y="4005263"/>
          <p14:tracePt t="26028" x="4568825" y="4017963"/>
          <p14:tracePt t="26036" x="4530725" y="4041775"/>
          <p14:tracePt t="26044" x="4518025" y="4041775"/>
          <p14:tracePt t="26076" x="4518025" y="4054475"/>
          <p14:tracePt t="26092" x="4518025" y="4079875"/>
          <p14:tracePt t="26100" x="4518025" y="4092575"/>
          <p14:tracePt t="26108" x="4518025" y="4105275"/>
          <p14:tracePt t="26117" x="4518025" y="4129088"/>
          <p14:tracePt t="26124" x="4518025" y="4154488"/>
          <p14:tracePt t="26133" x="4518025" y="4179888"/>
          <p14:tracePt t="26140" x="4518025" y="4217988"/>
          <p14:tracePt t="26149" x="4518025" y="4254500"/>
          <p14:tracePt t="26156" x="4518025" y="4267200"/>
          <p14:tracePt t="26165" x="4518025" y="4292600"/>
          <p14:tracePt t="26172" x="4518025" y="4305300"/>
          <p14:tracePt t="26180" x="4518025" y="4341813"/>
          <p14:tracePt t="26188" x="4494213" y="4354513"/>
          <p14:tracePt t="26196" x="4481513" y="4392613"/>
          <p14:tracePt t="26204" x="4468813" y="4454525"/>
          <p14:tracePt t="26212" x="4406900" y="4530725"/>
          <p14:tracePt t="26220" x="4356100" y="4592638"/>
          <p14:tracePt t="26228" x="4318000" y="4643438"/>
          <p14:tracePt t="26236" x="4268788" y="4692650"/>
          <p14:tracePt t="26244" x="4243388" y="4718050"/>
          <p14:tracePt t="26252" x="4205288" y="4743450"/>
          <p14:tracePt t="26260" x="4143375" y="4768850"/>
          <p14:tracePt t="26268" x="4105275" y="4792663"/>
          <p14:tracePt t="26276" x="4056063" y="4818063"/>
          <p14:tracePt t="26285" x="4030663" y="4843463"/>
          <p14:tracePt t="26292" x="3992563" y="4892675"/>
          <p14:tracePt t="26301" x="3943350" y="4930775"/>
          <p14:tracePt t="26308" x="3930650" y="4956175"/>
          <p14:tracePt t="26317" x="3917950" y="4981575"/>
          <p14:tracePt t="26324" x="3892550" y="5018088"/>
          <p14:tracePt t="26333" x="3879850" y="5043488"/>
          <p14:tracePt t="26340" x="3867150" y="5092700"/>
          <p14:tracePt t="26349" x="3843338" y="5130800"/>
          <p14:tracePt t="26356" x="3843338" y="5143500"/>
          <p14:tracePt t="26366" x="3843338" y="5181600"/>
          <p14:tracePt t="26372" x="3830638" y="5205413"/>
          <p14:tracePt t="26380" x="3830638" y="5218113"/>
          <p14:tracePt t="26388" x="3817938" y="5243513"/>
          <p14:tracePt t="26396" x="3805238" y="5256213"/>
          <p14:tracePt t="26404" x="3805238" y="5268913"/>
          <p14:tracePt t="26412" x="3805238" y="5281613"/>
          <p14:tracePt t="26420" x="3779838" y="5305425"/>
          <p14:tracePt t="26436" x="3779838" y="5318125"/>
          <p14:tracePt t="26452" x="3779838" y="5330825"/>
          <p14:tracePt t="26476" x="3779838" y="5343525"/>
          <p14:tracePt t="26500" x="3779838" y="5356225"/>
          <p14:tracePt t="26508" x="3767138" y="5356225"/>
          <p14:tracePt t="26556" x="3767138" y="5330825"/>
          <p14:tracePt t="26565" x="3767138" y="5294313"/>
          <p14:tracePt t="26572" x="3767138" y="5256213"/>
          <p14:tracePt t="26580" x="3792538" y="5205413"/>
          <p14:tracePt t="26588" x="3817938" y="5168900"/>
          <p14:tracePt t="26596" x="3856038" y="5118100"/>
          <p14:tracePt t="26604" x="3879850" y="5081588"/>
          <p14:tracePt t="26612" x="3992563" y="5018088"/>
          <p14:tracePt t="26620" x="4056063" y="4968875"/>
          <p14:tracePt t="26628" x="4156075" y="4918075"/>
          <p14:tracePt t="26636" x="4268788" y="4879975"/>
          <p14:tracePt t="26644" x="4368800" y="4830763"/>
          <p14:tracePt t="26652" x="4468813" y="4779963"/>
          <p14:tracePt t="26660" x="4556125" y="4768850"/>
          <p14:tracePt t="26668" x="4668838" y="4756150"/>
          <p14:tracePt t="26676" x="4743450" y="4756150"/>
          <p14:tracePt t="26684" x="4832350" y="4756150"/>
          <p14:tracePt t="26692" x="4881563" y="4756150"/>
          <p14:tracePt t="26700" x="4919663" y="4756150"/>
          <p14:tracePt t="26708" x="4956175" y="4756150"/>
          <p14:tracePt t="26716" x="4968875" y="4756150"/>
          <p14:tracePt t="26732" x="4981575" y="4756150"/>
          <p14:tracePt t="26948" x="4994275" y="4756150"/>
          <p14:tracePt t="26956" x="5006975" y="4743450"/>
          <p14:tracePt t="26964" x="5019675" y="4730750"/>
          <p14:tracePt t="26983" x="5019675" y="4718050"/>
          <p14:tracePt t="26988" x="5032375" y="4692650"/>
          <p14:tracePt t="27068" x="5032375" y="4679950"/>
          <p14:tracePt t="27748" x="5045075" y="4679950"/>
          <p14:tracePt t="27788" x="5045075" y="4692650"/>
          <p14:tracePt t="27900" x="5068888" y="4692650"/>
          <p14:tracePt t="27908" x="5081588" y="4705350"/>
          <p14:tracePt t="27924" x="5106988" y="4705350"/>
          <p14:tracePt t="27932" x="5119688" y="4705350"/>
          <p14:tracePt t="27940" x="5132388" y="4718050"/>
          <p14:tracePt t="27949" x="5145088" y="4718050"/>
          <p14:tracePt t="27956" x="5145088" y="4730750"/>
          <p14:tracePt t="28292" x="5157788" y="4730750"/>
          <p14:tracePt t="28300" x="5170488" y="4730750"/>
          <p14:tracePt t="28308" x="5181600" y="4730750"/>
          <p14:tracePt t="28348" x="5194300" y="4730750"/>
          <p14:tracePt t="28356" x="5219700" y="4730750"/>
          <p14:tracePt t="28380" x="5232400" y="4730750"/>
          <p14:tracePt t="28700" x="5245100" y="4730750"/>
          <p14:tracePt t="28716" x="5257800" y="4730750"/>
          <p14:tracePt t="28948" x="5270500" y="4730750"/>
          <p14:tracePt t="28972" x="5294313" y="4730750"/>
          <p14:tracePt t="28980" x="5307013" y="4730750"/>
          <p14:tracePt t="28988" x="5319713" y="4730750"/>
          <p14:tracePt t="28996" x="5345113" y="4718050"/>
          <p14:tracePt t="29012" x="5357813" y="4718050"/>
          <p14:tracePt t="29020" x="5370513" y="4718050"/>
          <p14:tracePt t="29029" x="5383213" y="4718050"/>
          <p14:tracePt t="29036" x="5394325" y="4718050"/>
          <p14:tracePt t="29052" x="5407025" y="4718050"/>
          <p14:tracePt t="29244" x="5419725" y="4718050"/>
          <p14:tracePt t="29260" x="5419725" y="4730750"/>
          <p14:tracePt t="29276" x="5419725" y="4743450"/>
          <p14:tracePt t="29284" x="5419725" y="4768850"/>
          <p14:tracePt t="29300" x="5419725" y="4792663"/>
          <p14:tracePt t="29308" x="5419725" y="4805363"/>
          <p14:tracePt t="29316" x="5419725" y="4830763"/>
          <p14:tracePt t="29332" x="5419725" y="4856163"/>
          <p14:tracePt t="29340" x="5419725" y="4868863"/>
          <p14:tracePt t="29348" x="5407025" y="4879975"/>
          <p14:tracePt t="29356" x="5407025" y="4892675"/>
          <p14:tracePt t="29364" x="5407025" y="4905375"/>
          <p14:tracePt t="29372" x="5407025" y="4918075"/>
          <p14:tracePt t="29396" x="5407025" y="4930775"/>
          <p14:tracePt t="29404" x="5407025" y="4943475"/>
          <p14:tracePt t="29412" x="5394325" y="4956175"/>
          <p14:tracePt t="29429" x="5383213" y="4968875"/>
          <p14:tracePt t="29445" x="5383213" y="4981575"/>
          <p14:tracePt t="29452" x="5383213" y="4992688"/>
          <p14:tracePt t="29468" x="5370513" y="5005388"/>
          <p14:tracePt t="29476" x="5370513" y="5030788"/>
          <p14:tracePt t="29484" x="5345113" y="5043488"/>
          <p14:tracePt t="29492" x="5345113" y="5056188"/>
          <p14:tracePt t="29500" x="5332413" y="5068888"/>
          <p14:tracePt t="29508" x="5319713" y="5081588"/>
          <p14:tracePt t="29516" x="5307013" y="5081588"/>
          <p14:tracePt t="29524" x="5307013" y="5092700"/>
          <p14:tracePt t="29532" x="5294313" y="5092700"/>
          <p14:tracePt t="29540" x="5270500" y="5105400"/>
          <p14:tracePt t="29556" x="5257800" y="5118100"/>
          <p14:tracePt t="29580" x="5219700" y="5130800"/>
          <p14:tracePt t="29612" x="5207000" y="5130800"/>
          <p14:tracePt t="29716" x="5207000" y="5118100"/>
          <p14:tracePt t="29732" x="5207000" y="5105400"/>
          <p14:tracePt t="29740" x="5219700" y="5105400"/>
          <p14:tracePt t="29748" x="5245100" y="5081588"/>
          <p14:tracePt t="29756" x="5257800" y="5068888"/>
          <p14:tracePt t="29764" x="5257800" y="5056188"/>
          <p14:tracePt t="29772" x="5281613" y="5043488"/>
          <p14:tracePt t="29780" x="5281613" y="5030788"/>
          <p14:tracePt t="29788" x="5294313" y="5018088"/>
          <p14:tracePt t="29804" x="5294313" y="4992688"/>
          <p14:tracePt t="29820" x="5294313" y="4981575"/>
          <p14:tracePt t="29828" x="5294313" y="4968875"/>
          <p14:tracePt t="29836" x="5294313" y="4956175"/>
          <p14:tracePt t="29845" x="5294313" y="4943475"/>
          <p14:tracePt t="29852" x="5294313" y="4930775"/>
          <p14:tracePt t="29862" x="5294313" y="4892675"/>
          <p14:tracePt t="29868" x="5294313" y="4879975"/>
          <p14:tracePt t="29876" x="5294313" y="4868863"/>
          <p14:tracePt t="29884" x="5270500" y="4843463"/>
          <p14:tracePt t="29892" x="5257800" y="4830763"/>
          <p14:tracePt t="29900" x="5219700" y="4805363"/>
          <p14:tracePt t="29908" x="5207000" y="4792663"/>
          <p14:tracePt t="29916" x="5194300" y="4779963"/>
          <p14:tracePt t="30892" x="5181600" y="4779963"/>
          <p14:tracePt t="30900" x="5132388" y="4818063"/>
          <p14:tracePt t="30908" x="5068888" y="4856163"/>
          <p14:tracePt t="30916" x="5045075" y="4868863"/>
          <p14:tracePt t="30924" x="5019675" y="4892675"/>
          <p14:tracePt t="30932" x="4994275" y="4892675"/>
          <p14:tracePt t="30940" x="4956175" y="4905375"/>
          <p14:tracePt t="30948" x="4856163" y="4905375"/>
          <p14:tracePt t="30956" x="4756150" y="4905375"/>
          <p14:tracePt t="30978" x="4494213" y="4892675"/>
          <p14:tracePt t="30981" x="4356100" y="4818063"/>
          <p14:tracePt t="30988" x="4205288" y="4718050"/>
          <p14:tracePt t="30996" x="4068763" y="4605338"/>
          <p14:tracePt t="31004" x="3917950" y="4430713"/>
          <p14:tracePt t="31012" x="3730625" y="4205288"/>
          <p14:tracePt t="31020" x="3517900" y="3954463"/>
          <p14:tracePt t="31028" x="3292475" y="3641725"/>
          <p14:tracePt t="31036" x="2992438" y="3241675"/>
          <p14:tracePt t="31045" x="2628900" y="2728913"/>
          <p14:tracePt t="31052" x="2378075" y="2290763"/>
          <p14:tracePt t="31060" x="2078038" y="1814513"/>
          <p14:tracePt t="31068" x="1790700" y="1314450"/>
          <p14:tracePt t="31078" x="1565275" y="889000"/>
          <p14:tracePt t="31084" x="1301750" y="425450"/>
          <p14:tracePt t="31094" x="1089025" y="25400"/>
          <p14:tracePt t="32004" x="363538" y="2990850"/>
          <p14:tracePt t="32012" x="576263" y="3303588"/>
          <p14:tracePt t="32020" x="750888" y="3603625"/>
          <p14:tracePt t="32028" x="925513" y="3905250"/>
          <p14:tracePt t="32036" x="1150938" y="4179888"/>
          <p14:tracePt t="32044" x="1352550" y="4405313"/>
          <p14:tracePt t="32052" x="1514475" y="4567238"/>
          <p14:tracePt t="32061" x="1639888" y="4692650"/>
          <p14:tracePt t="32068" x="1752600" y="4805363"/>
          <p14:tracePt t="32084" x="2003425" y="4968875"/>
          <p14:tracePt t="32092" x="2103438" y="5018088"/>
          <p14:tracePt t="32101" x="2216150" y="5081588"/>
          <p14:tracePt t="32109" x="2290763" y="5105400"/>
          <p14:tracePt t="32117" x="2328863" y="5143500"/>
          <p14:tracePt t="32124" x="2378075" y="5168900"/>
          <p14:tracePt t="32134" x="2428875" y="5205413"/>
          <p14:tracePt t="32141" x="2465388" y="5218113"/>
          <p14:tracePt t="32149" x="2528888" y="5268913"/>
          <p14:tracePt t="32156" x="2590800" y="5330825"/>
          <p14:tracePt t="32166" x="2654300" y="5381625"/>
          <p14:tracePt t="32172" x="2716213" y="5443538"/>
          <p14:tracePt t="32182" x="2778125" y="5507038"/>
          <p14:tracePt t="32189" x="2841625" y="5568950"/>
          <p14:tracePt t="32196" x="2890838" y="5630863"/>
          <p14:tracePt t="32204" x="2916238" y="5656263"/>
          <p14:tracePt t="32213" x="2941638" y="5707063"/>
          <p14:tracePt t="32221" x="2941638" y="5719763"/>
          <p14:tracePt t="32229" x="2954338" y="5732463"/>
          <p14:tracePt t="32244" x="2954338" y="5743575"/>
          <p14:tracePt t="32253" x="2967038" y="5743575"/>
          <p14:tracePt t="32293" x="2967038" y="5756275"/>
          <p14:tracePt t="32380" x="2979738" y="5756275"/>
          <p14:tracePt t="32388" x="3054350" y="5732463"/>
          <p14:tracePt t="32397" x="3128963" y="5681663"/>
          <p14:tracePt t="32404" x="3216275" y="5656263"/>
          <p14:tracePt t="32413" x="3292475" y="5607050"/>
          <p14:tracePt t="32420" x="3367088" y="5556250"/>
          <p14:tracePt t="32428" x="3505200" y="5518150"/>
          <p14:tracePt t="32436" x="3617913" y="5468938"/>
          <p14:tracePt t="32444" x="3705225" y="5456238"/>
          <p14:tracePt t="32452" x="3830638" y="5418138"/>
          <p14:tracePt t="32460" x="3930650" y="5394325"/>
          <p14:tracePt t="32469" x="3992563" y="5368925"/>
          <p14:tracePt t="32476" x="4043363" y="5343525"/>
          <p14:tracePt t="32484" x="4105275" y="5343525"/>
          <p14:tracePt t="32493" x="4143375" y="5305425"/>
          <p14:tracePt t="32500" x="4192588" y="5294313"/>
          <p14:tracePt t="32509" x="4230688" y="5281613"/>
          <p14:tracePt t="32516" x="4256088" y="5243513"/>
          <p14:tracePt t="32524" x="4281488" y="5230813"/>
          <p14:tracePt t="32533" x="4294188" y="5205413"/>
          <p14:tracePt t="32540" x="4318000" y="5194300"/>
          <p14:tracePt t="32549" x="4330700" y="5181600"/>
          <p14:tracePt t="32556" x="4343400" y="5168900"/>
          <p14:tracePt t="32565" x="4356100" y="5156200"/>
          <p14:tracePt t="32692" x="4381500" y="5156200"/>
          <p14:tracePt t="32700" x="4394200" y="5156200"/>
          <p14:tracePt t="32708" x="4418013" y="5156200"/>
          <p14:tracePt t="32716" x="4430713" y="5156200"/>
          <p14:tracePt t="32724" x="4468813" y="5156200"/>
          <p14:tracePt t="32733" x="4506913" y="5156200"/>
          <p14:tracePt t="32740" x="4530725" y="5156200"/>
          <p14:tracePt t="32749" x="4568825" y="5156200"/>
          <p14:tracePt t="32765" x="4581525" y="5156200"/>
          <p14:tracePt t="32772" x="4594225" y="5156200"/>
          <p14:tracePt t="32820" x="4606925" y="5156200"/>
          <p14:tracePt t="32829" x="4630738" y="5156200"/>
          <p14:tracePt t="32837" x="4656138" y="5156200"/>
          <p14:tracePt t="32844" x="4681538" y="5156200"/>
          <p14:tracePt t="32853" x="4706938" y="5156200"/>
          <p14:tracePt t="32860" x="4732338" y="5156200"/>
          <p14:tracePt t="32868" x="4768850" y="5156200"/>
          <p14:tracePt t="32877" x="4819650" y="5168900"/>
          <p14:tracePt t="32884" x="4856163" y="5181600"/>
          <p14:tracePt t="32892" x="4932363" y="5194300"/>
          <p14:tracePt t="32900" x="4981575" y="5205413"/>
          <p14:tracePt t="32908" x="5057775" y="5243513"/>
          <p14:tracePt t="32916" x="5106988" y="5243513"/>
          <p14:tracePt t="32924" x="5181600" y="5281613"/>
          <p14:tracePt t="32933" x="5257800" y="5318125"/>
          <p14:tracePt t="32940" x="5307013" y="5368925"/>
          <p14:tracePt t="32949" x="5383213" y="5407025"/>
          <p14:tracePt t="32956" x="5407025" y="5418138"/>
          <p14:tracePt t="32965" x="5470525" y="5456238"/>
          <p14:tracePt t="32972" x="5495925" y="5468938"/>
          <p14:tracePt t="32981" x="5507038" y="5481638"/>
          <p14:tracePt t="32998" x="5507038" y="5494338"/>
          <p14:tracePt t="33004" x="5519738" y="5494338"/>
          <p14:tracePt t="33029" x="5519738" y="5507038"/>
          <p14:tracePt t="33045" x="5519738" y="5530850"/>
          <p14:tracePt t="33052" x="5519738" y="5543550"/>
          <p14:tracePt t="33060" x="5519738" y="5581650"/>
          <p14:tracePt t="33069" x="5519738" y="5619750"/>
          <p14:tracePt t="33076" x="5507038" y="5656263"/>
          <p14:tracePt t="33099" x="5483225" y="5719763"/>
          <p14:tracePt t="33101" x="5483225" y="5743575"/>
          <p14:tracePt t="33108" x="5457825" y="5794375"/>
          <p14:tracePt t="33116" x="5445125" y="5819775"/>
          <p14:tracePt t="33124" x="5445125" y="5856288"/>
          <p14:tracePt t="33140" x="5445125" y="5881688"/>
          <p14:tracePt t="33149" x="5419725" y="5894388"/>
          <p14:tracePt t="33156" x="5419725" y="5907088"/>
          <p14:tracePt t="33284" x="5407025" y="5907088"/>
          <p14:tracePt t="33292" x="5383213" y="5907088"/>
          <p14:tracePt t="33300" x="5345113" y="5919788"/>
          <p14:tracePt t="33308" x="5270500" y="5919788"/>
          <p14:tracePt t="33316" x="5219700" y="5919788"/>
          <p14:tracePt t="33324" x="5119688" y="5919788"/>
          <p14:tracePt t="33332" x="5057775" y="5919788"/>
          <p14:tracePt t="33340" x="4968875" y="5919788"/>
          <p14:tracePt t="33348" x="4919663" y="5919788"/>
          <p14:tracePt t="33356" x="4868863" y="5919788"/>
          <p14:tracePt t="33365" x="4832350" y="5919788"/>
          <p14:tracePt t="33372" x="4794250" y="5919788"/>
          <p14:tracePt t="33509" x="4832350" y="5919788"/>
          <p14:tracePt t="33517" x="4868863" y="5919788"/>
          <p14:tracePt t="33524" x="4932363" y="5919788"/>
          <p14:tracePt t="33532" x="4981575" y="5919788"/>
          <p14:tracePt t="33540" x="5032375" y="5919788"/>
          <p14:tracePt t="33549" x="5081588" y="5919788"/>
          <p14:tracePt t="33557" x="5119688" y="5919788"/>
          <p14:tracePt t="33565" x="5145088" y="5919788"/>
          <p14:tracePt t="33572" x="5170488" y="5919788"/>
          <p14:tracePt t="33581" x="5181600" y="5919788"/>
          <p14:tracePt t="33589" x="5194300" y="5919788"/>
          <p14:tracePt t="33597" x="5207000" y="5894388"/>
          <p14:tracePt t="33605" x="5219700" y="5894388"/>
          <p14:tracePt t="33614" x="5219700" y="5881688"/>
          <p14:tracePt t="33620" x="5219700" y="5868988"/>
          <p14:tracePt t="33630" x="5232400" y="5856288"/>
          <p14:tracePt t="33636" x="5232400" y="5832475"/>
          <p14:tracePt t="33645" x="5245100" y="5832475"/>
          <p14:tracePt t="33661" x="5257800" y="5819775"/>
          <p14:tracePt t="33676" x="5257800" y="5794375"/>
          <p14:tracePt t="33692" x="5257800" y="5781675"/>
          <p14:tracePt t="33708" x="5257800" y="5743575"/>
          <p14:tracePt t="33716" x="5257800" y="5707063"/>
          <p14:tracePt t="33724" x="5257800" y="5694363"/>
          <p14:tracePt t="33732" x="5257800" y="5668963"/>
          <p14:tracePt t="33740" x="5257800" y="5619750"/>
          <p14:tracePt t="33748" x="5232400" y="5568950"/>
          <p14:tracePt t="33756" x="5219700" y="5530850"/>
          <p14:tracePt t="33765" x="5181600" y="5468938"/>
          <p14:tracePt t="33772" x="5145088" y="5418138"/>
          <p14:tracePt t="33781" x="5132388" y="5381625"/>
          <p14:tracePt t="33788" x="5081588" y="5318125"/>
          <p14:tracePt t="33797" x="5045075" y="5268913"/>
          <p14:tracePt t="33804" x="4994275" y="5205413"/>
          <p14:tracePt t="33814" x="4968875" y="5156200"/>
          <p14:tracePt t="33820" x="4945063" y="5105400"/>
          <p14:tracePt t="33830" x="4932363" y="5081588"/>
          <p14:tracePt t="33836" x="4919663" y="5068888"/>
          <p14:tracePt t="33845" x="4906963" y="5056188"/>
          <p14:tracePt t="33852" x="4906963" y="5043488"/>
          <p14:tracePt t="33860" x="4894263" y="5018088"/>
          <p14:tracePt t="34036" x="4906963" y="5030788"/>
          <p14:tracePt t="34060" x="4945063" y="5043488"/>
          <p14:tracePt t="34068" x="4956175" y="5043488"/>
          <p14:tracePt t="34080" x="4956175" y="5056188"/>
          <p14:tracePt t="34084" x="4968875" y="5056188"/>
          <p14:tracePt t="34092" x="4981575" y="5056188"/>
          <p14:tracePt t="34461" x="4994275" y="5056188"/>
          <p14:tracePt t="34501" x="4994275" y="5043488"/>
          <p14:tracePt t="34516" x="4994275" y="5030788"/>
          <p14:tracePt t="35629" x="4994275" y="5043488"/>
          <p14:tracePt t="35636" x="4994275" y="5056188"/>
          <p14:tracePt t="35653" x="5006975" y="5068888"/>
          <p14:tracePt t="35677" x="5019675" y="5068888"/>
          <p14:tracePt t="35684" x="5032375" y="5081588"/>
          <p14:tracePt t="35725" x="5045075" y="5081588"/>
          <p14:tracePt t="35740" x="5068888" y="5081588"/>
          <p14:tracePt t="35756" x="5094288" y="5081588"/>
          <p14:tracePt t="35764" x="5106988" y="5081588"/>
          <p14:tracePt t="35772" x="5132388" y="5081588"/>
          <p14:tracePt t="35788" x="5145088" y="5081588"/>
          <p14:tracePt t="35796" x="5157788" y="5068888"/>
          <p14:tracePt t="35813" x="5157788" y="5056188"/>
          <p14:tracePt t="36333" x="5157788" y="5030788"/>
          <p14:tracePt t="36365" x="5157788" y="5018088"/>
          <p14:tracePt t="37316" x="5157788" y="5005388"/>
          <p14:tracePt t="37348" x="5170488" y="4992688"/>
          <p14:tracePt t="37357" x="5170488" y="4981575"/>
          <p14:tracePt t="37372" x="5181600" y="4981575"/>
          <p14:tracePt t="37756" x="5194300" y="4981575"/>
          <p14:tracePt t="37772" x="5194300" y="4992688"/>
          <p14:tracePt t="37780" x="5207000" y="5018088"/>
          <p14:tracePt t="37796" x="5207000" y="5030788"/>
          <p14:tracePt t="37804" x="5207000" y="5056188"/>
          <p14:tracePt t="37821" x="5207000" y="5068888"/>
          <p14:tracePt t="37836" x="5207000" y="5105400"/>
          <p14:tracePt t="37844" x="5219700" y="5130800"/>
          <p14:tracePt t="37852" x="5219700" y="5143500"/>
          <p14:tracePt t="37860" x="5232400" y="5194300"/>
          <p14:tracePt t="37868" x="5245100" y="5205413"/>
          <p14:tracePt t="37877" x="5245100" y="5243513"/>
          <p14:tracePt t="37884" x="5270500" y="5281613"/>
          <p14:tracePt t="37893" x="5281613" y="5305425"/>
          <p14:tracePt t="37900" x="5281613" y="5330825"/>
          <p14:tracePt t="37908" x="5281613" y="5368925"/>
          <p14:tracePt t="37916" x="5281613" y="5381625"/>
          <p14:tracePt t="37926" x="5307013" y="5407025"/>
          <p14:tracePt t="37932" x="5319713" y="5443538"/>
          <p14:tracePt t="37942" x="5319713" y="5468938"/>
          <p14:tracePt t="37948" x="5319713" y="5494338"/>
          <p14:tracePt t="37956" x="5319713" y="5507038"/>
          <p14:tracePt t="37964" x="5332413" y="5543550"/>
          <p14:tracePt t="37973" x="5332413" y="5568950"/>
          <p14:tracePt t="37980" x="5332413" y="5607050"/>
          <p14:tracePt t="37988" x="5332413" y="5643563"/>
          <p14:tracePt t="37996" x="5332413" y="5694363"/>
          <p14:tracePt t="38004" x="5332413" y="5743575"/>
          <p14:tracePt t="38012" x="5332413" y="5781675"/>
          <p14:tracePt t="38020" x="5332413" y="5832475"/>
          <p14:tracePt t="38028" x="5332413" y="5868988"/>
          <p14:tracePt t="38036" x="5332413" y="5919788"/>
          <p14:tracePt t="38044" x="5332413" y="5956300"/>
          <p14:tracePt t="38052" x="5332413" y="5994400"/>
          <p14:tracePt t="38060" x="5319713" y="6032500"/>
          <p14:tracePt t="38068" x="5307013" y="6045200"/>
          <p14:tracePt t="38077" x="5294313" y="6094413"/>
          <p14:tracePt t="38093" x="5294313" y="6107113"/>
          <p14:tracePt t="38101" x="5294313" y="6119813"/>
          <p14:tracePt t="38109" x="5294313" y="6132513"/>
          <p14:tracePt t="38116" x="5281613" y="6132513"/>
          <p14:tracePt t="38125" x="5270500" y="6157913"/>
          <p14:tracePt t="38132" x="5257800" y="6157913"/>
          <p14:tracePt t="38142" x="5257800" y="6169025"/>
          <p14:tracePt t="38149" x="5232400" y="6194425"/>
          <p14:tracePt t="38158" x="5207000" y="6219825"/>
          <p14:tracePt t="38164" x="5181600" y="6245225"/>
          <p14:tracePt t="38172" x="5132388" y="6269038"/>
          <p14:tracePt t="38180" x="5081588" y="6281738"/>
          <p14:tracePt t="38188" x="5006975" y="6319838"/>
          <p14:tracePt t="38196" x="4932363" y="6345238"/>
          <p14:tracePt t="38204" x="4832350" y="6357938"/>
          <p14:tracePt t="38213" x="4694238" y="6381750"/>
          <p14:tracePt t="38220" x="4594225" y="6394450"/>
          <p14:tracePt t="38228" x="4506913" y="6407150"/>
          <p14:tracePt t="38236" x="4430713" y="6407150"/>
          <p14:tracePt t="38245" x="4343400" y="6407150"/>
          <p14:tracePt t="38252" x="4294188" y="6407150"/>
          <p14:tracePt t="38260" x="4243388" y="6407150"/>
          <p14:tracePt t="38268" x="4217988" y="6407150"/>
          <p14:tracePt t="38356" x="4217988" y="6370638"/>
          <p14:tracePt t="38364" x="4230688" y="6319838"/>
          <p14:tracePt t="38372" x="4305300" y="6269038"/>
          <p14:tracePt t="38380" x="4394200" y="6232525"/>
          <p14:tracePt t="38388" x="4506913" y="6207125"/>
          <p14:tracePt t="38396" x="4656138" y="6194425"/>
          <p14:tracePt t="38404" x="4819650" y="6157913"/>
          <p14:tracePt t="38412" x="4906963" y="6145213"/>
          <p14:tracePt t="38421" x="5057775" y="6094413"/>
          <p14:tracePt t="38429" x="5145088" y="6069013"/>
          <p14:tracePt t="38437" x="5219700" y="6069013"/>
          <p14:tracePt t="38445" x="5270500" y="6032500"/>
          <p14:tracePt t="38452" x="5319713" y="6007100"/>
          <p14:tracePt t="38461" x="5332413" y="5994400"/>
          <p14:tracePt t="38468" x="5345113" y="5981700"/>
          <p14:tracePt t="38477" x="5357813" y="5969000"/>
          <p14:tracePt t="38484" x="5370513" y="5956300"/>
          <p14:tracePt t="38494" x="5370513" y="5945188"/>
          <p14:tracePt t="38501" x="5370513" y="5919788"/>
          <p14:tracePt t="38509" x="5370513" y="5894388"/>
          <p14:tracePt t="38516" x="5370513" y="5856288"/>
          <p14:tracePt t="38525" x="5370513" y="5819775"/>
          <p14:tracePt t="38532" x="5357813" y="5781675"/>
          <p14:tracePt t="38542" x="5307013" y="5707063"/>
          <p14:tracePt t="38548" x="5270500" y="5656263"/>
          <p14:tracePt t="38558" x="5219700" y="5594350"/>
          <p14:tracePt t="38564" x="5157788" y="5530850"/>
          <p14:tracePt t="38572" x="5106988" y="5468938"/>
          <p14:tracePt t="38580" x="5045075" y="5430838"/>
          <p14:tracePt t="38588" x="4981575" y="5381625"/>
          <p14:tracePt t="38596" x="4945063" y="5330825"/>
          <p14:tracePt t="38604" x="4843463" y="5281613"/>
          <p14:tracePt t="38612" x="4806950" y="5243513"/>
          <p14:tracePt t="38620" x="4743450" y="5205413"/>
          <p14:tracePt t="38628" x="4681538" y="5168900"/>
          <p14:tracePt t="38636" x="4656138" y="5143500"/>
          <p14:tracePt t="38652" x="4630738" y="5130800"/>
          <p14:tracePt t="38724" x="4643438" y="5130800"/>
          <p14:tracePt t="38732" x="4694238" y="5143500"/>
          <p14:tracePt t="38740" x="4768850" y="5194300"/>
          <p14:tracePt t="38748" x="4843463" y="5243513"/>
          <p14:tracePt t="38758" x="4894263" y="5268913"/>
          <p14:tracePt t="38764" x="4956175" y="5305425"/>
          <p14:tracePt t="38774" x="5032375" y="5356225"/>
          <p14:tracePt t="38780" x="5057775" y="5381625"/>
          <p14:tracePt t="38789" x="5094288" y="5418138"/>
          <p14:tracePt t="38804" x="5106988" y="5443538"/>
          <p14:tracePt t="38812" x="5106988" y="5456238"/>
          <p14:tracePt t="38821" x="5106988" y="5481638"/>
          <p14:tracePt t="38828" x="5106988" y="5507038"/>
          <p14:tracePt t="38836" x="5068888" y="5543550"/>
          <p14:tracePt t="38844" x="5032375" y="5607050"/>
          <p14:tracePt t="38852" x="4932363" y="5643563"/>
          <p14:tracePt t="38860" x="4843463" y="5681663"/>
          <p14:tracePt t="38868" x="4768850" y="5719763"/>
          <p14:tracePt t="38876" x="4681538" y="5743575"/>
          <p14:tracePt t="38884" x="4543425" y="5794375"/>
          <p14:tracePt t="38892" x="4481513" y="5807075"/>
          <p14:tracePt t="38900" x="4356100" y="5819775"/>
          <p14:tracePt t="38909" x="4230688" y="5832475"/>
          <p14:tracePt t="38916" x="4092575" y="5868988"/>
          <p14:tracePt t="38925" x="3943350" y="5894388"/>
          <p14:tracePt t="38932" x="3756025" y="5919788"/>
          <p14:tracePt t="38941" x="3530600" y="5945188"/>
          <p14:tracePt t="38948" x="3354388" y="5945188"/>
          <p14:tracePt t="38957" x="3216275" y="5945188"/>
          <p14:tracePt t="38964" x="3116263" y="5945188"/>
          <p14:tracePt t="38974" x="3054350" y="5945188"/>
          <p14:tracePt t="38980" x="3016250" y="5945188"/>
          <p14:tracePt t="39020" x="3003550" y="5932488"/>
          <p14:tracePt t="39036" x="3003550" y="5919788"/>
          <p14:tracePt t="39044" x="3067050" y="5881688"/>
          <p14:tracePt t="39052" x="3167063" y="5868988"/>
          <p14:tracePt t="39061" x="3267075" y="5856288"/>
          <p14:tracePt t="39068" x="3392488" y="5856288"/>
          <p14:tracePt t="39076" x="3505200" y="5832475"/>
          <p14:tracePt t="39093" x="3792538" y="5832475"/>
          <p14:tracePt t="39100" x="3943350" y="5832475"/>
          <p14:tracePt t="39108" x="4117975" y="5832475"/>
          <p14:tracePt t="39116" x="4256088" y="5843588"/>
          <p14:tracePt t="39125" x="4381500" y="5894388"/>
          <p14:tracePt t="39133" x="4456113" y="5919788"/>
          <p14:tracePt t="39141" x="4506913" y="5919788"/>
          <p14:tracePt t="39148" x="4530725" y="5945188"/>
          <p14:tracePt t="39157" x="4543425" y="5956300"/>
          <p14:tracePt t="39244" x="4481513" y="5956300"/>
          <p14:tracePt t="39252" x="4381500" y="5919788"/>
          <p14:tracePt t="39260" x="4305300" y="5843588"/>
          <p14:tracePt t="39268" x="4205288" y="5732463"/>
          <p14:tracePt t="39276" x="3979863" y="5568950"/>
          <p14:tracePt t="39284" x="3756025" y="5356225"/>
          <p14:tracePt t="39292" x="3505200" y="5143500"/>
          <p14:tracePt t="39301" x="3154363" y="4830763"/>
          <p14:tracePt t="39308" x="2854325" y="4543425"/>
          <p14:tracePt t="39316" x="2616200" y="4254500"/>
          <p14:tracePt t="39325" x="2339975" y="3941763"/>
          <p14:tracePt t="39332" x="2152650" y="3692525"/>
          <p14:tracePt t="39341" x="1939925" y="3467100"/>
          <p14:tracePt t="39349" x="1765300" y="3254375"/>
          <p14:tracePt t="39356" x="1552575" y="2916238"/>
          <p14:tracePt t="39364" x="1363663" y="2552700"/>
          <p14:tracePt t="39374" x="1176338" y="2252663"/>
          <p14:tracePt t="39380" x="989013" y="1914525"/>
          <p14:tracePt t="39390" x="776288" y="1514475"/>
          <p14:tracePt t="39396" x="550863" y="1125538"/>
          <p14:tracePt t="39405" x="400050" y="889000"/>
          <p14:tracePt t="39412" x="174625" y="576263"/>
          <p14:tracePt t="39420" x="12700" y="3873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5469" y="565265"/>
            <a:ext cx="673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상승법</a:t>
            </a:r>
            <a:r>
              <a:rPr lang="ko-KR" altLang="en-US" dirty="0"/>
              <a:t> 실행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68" y="934597"/>
            <a:ext cx="4148051" cy="53912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8335" y="934597"/>
            <a:ext cx="5536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경사 </a:t>
            </a:r>
            <a:r>
              <a:rPr lang="ko-KR" altLang="en-US" dirty="0" err="1"/>
              <a:t>상승법을</a:t>
            </a:r>
            <a:r>
              <a:rPr lang="ko-KR" altLang="en-US" dirty="0"/>
              <a:t> 통해 연속적인 각 단계에서 </a:t>
            </a:r>
            <a:r>
              <a:rPr lang="ko-KR" altLang="en-US" dirty="0" err="1"/>
              <a:t>정희한</a:t>
            </a:r>
            <a:r>
              <a:rPr lang="ko-KR" altLang="en-US" dirty="0"/>
              <a:t> 손실이 최대화되도록 한다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실행 후 이미지 크기를 </a:t>
            </a:r>
            <a:r>
              <a:rPr lang="en-US" altLang="ko-KR" dirty="0"/>
              <a:t>40% 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이미지에 손실된 디테일 </a:t>
            </a:r>
            <a:r>
              <a:rPr lang="ko-KR" altLang="en-US" dirty="0" err="1"/>
              <a:t>재주입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30D4755-A430-4B1F-AC71-89167F863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0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11"/>
    </mc:Choice>
    <mc:Fallback>
      <p:transition spd="slow" advTm="4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14" x="2290763" y="6745288"/>
          <p14:tracePt t="1423" x="2228850" y="6670675"/>
          <p14:tracePt t="1430" x="2165350" y="6570663"/>
          <p14:tracePt t="1439" x="2103438" y="6507163"/>
          <p14:tracePt t="1446" x="2052638" y="6432550"/>
          <p14:tracePt t="1456" x="1990725" y="6345238"/>
          <p14:tracePt t="1462" x="1914525" y="6257925"/>
          <p14:tracePt t="1473" x="1852613" y="6194425"/>
          <p14:tracePt t="1478" x="1790700" y="6132513"/>
          <p14:tracePt t="1486" x="1727200" y="6069013"/>
          <p14:tracePt t="1494" x="1701800" y="6056313"/>
          <p14:tracePt t="1502" x="1639888" y="6007100"/>
          <p14:tracePt t="1590" x="1614488" y="6032500"/>
          <p14:tracePt t="1598" x="1552575" y="6045200"/>
          <p14:tracePt t="1606" x="1539875" y="6045200"/>
          <p14:tracePt t="1998" x="1552575" y="6119813"/>
          <p14:tracePt t="2006" x="1589088" y="6181725"/>
          <p14:tracePt t="2014" x="1601788" y="6207125"/>
          <p14:tracePt t="2022" x="1614488" y="6232525"/>
          <p14:tracePt t="2030" x="1614488" y="6257925"/>
          <p14:tracePt t="2038" x="1614488" y="6281738"/>
          <p14:tracePt t="2046" x="1614488" y="6307138"/>
          <p14:tracePt t="2055" x="1614488" y="6319838"/>
          <p14:tracePt t="2072" x="1614488" y="6332538"/>
          <p14:tracePt t="2134" x="1589088" y="6219825"/>
          <p14:tracePt t="2142" x="1539875" y="5956300"/>
          <p14:tracePt t="2150" x="1465263" y="5594350"/>
          <p14:tracePt t="2158" x="1376363" y="5194300"/>
          <p14:tracePt t="2166" x="1276350" y="4792663"/>
          <p14:tracePt t="2174" x="1201738" y="4543425"/>
          <p14:tracePt t="2182" x="1163638" y="4341813"/>
          <p14:tracePt t="2190" x="1127125" y="4154488"/>
          <p14:tracePt t="2198" x="1089025" y="3905250"/>
          <p14:tracePt t="2206" x="1063625" y="3703638"/>
          <p14:tracePt t="2214" x="1027113" y="3416300"/>
          <p14:tracePt t="2222" x="1027113" y="3178175"/>
          <p14:tracePt t="2230" x="1027113" y="2990850"/>
          <p14:tracePt t="2239" x="1027113" y="2816225"/>
          <p14:tracePt t="2246" x="1027113" y="2627313"/>
          <p14:tracePt t="2255" x="1027113" y="2478088"/>
          <p14:tracePt t="2262" x="1038225" y="2327275"/>
          <p14:tracePt t="2271" x="1089025" y="2214563"/>
          <p14:tracePt t="2278" x="1139825" y="2114550"/>
          <p14:tracePt t="2288" x="1201738" y="2014538"/>
          <p14:tracePt t="2294" x="1252538" y="1939925"/>
          <p14:tracePt t="2305" x="1301750" y="1852613"/>
          <p14:tracePt t="2310" x="1352550" y="1789113"/>
          <p14:tracePt t="2318" x="1376363" y="1752600"/>
          <p14:tracePt t="2326" x="1401763" y="1727200"/>
          <p14:tracePt t="2341" x="1401763" y="1714500"/>
          <p14:tracePt t="2349" x="1414463" y="1701800"/>
          <p14:tracePt t="2414" x="1414463" y="1689100"/>
          <p14:tracePt t="2446" x="1401763" y="1689100"/>
          <p14:tracePt t="2454" x="1363663" y="1676400"/>
          <p14:tracePt t="2462" x="1327150" y="1663700"/>
          <p14:tracePt t="2471" x="1301750" y="1663700"/>
          <p14:tracePt t="2478" x="1252538" y="1639888"/>
          <p14:tracePt t="2488" x="1227138" y="1627188"/>
          <p14:tracePt t="2494" x="1189038" y="1614488"/>
          <p14:tracePt t="2505" x="1150938" y="1589088"/>
          <p14:tracePt t="2510" x="1127125" y="1552575"/>
          <p14:tracePt t="2518" x="1101725" y="1514475"/>
          <p14:tracePt t="2526" x="1076325" y="1450975"/>
          <p14:tracePt t="2534" x="1050925" y="1401763"/>
          <p14:tracePt t="2542" x="1001713" y="1314450"/>
          <p14:tracePt t="2550" x="976313" y="1250950"/>
          <p14:tracePt t="2558" x="925513" y="1176338"/>
          <p14:tracePt t="2566" x="889000" y="1101725"/>
          <p14:tracePt t="2574" x="876300" y="1076325"/>
          <p14:tracePt t="2582" x="863600" y="1050925"/>
          <p14:tracePt t="2590" x="838200" y="1001713"/>
          <p14:tracePt t="2598" x="814388" y="950913"/>
          <p14:tracePt t="2606" x="801688" y="912813"/>
          <p14:tracePt t="2621" x="788988" y="889000"/>
          <p14:tracePt t="2630" x="788988" y="876300"/>
          <p14:tracePt t="2638" x="776288" y="876300"/>
          <p14:tracePt t="2718" x="788988" y="850900"/>
          <p14:tracePt t="2726" x="801688" y="850900"/>
          <p14:tracePt t="2734" x="825500" y="838200"/>
          <p14:tracePt t="2742" x="850900" y="812800"/>
          <p14:tracePt t="2750" x="863600" y="801688"/>
          <p14:tracePt t="2758" x="889000" y="788988"/>
          <p14:tracePt t="2774" x="889000" y="776288"/>
          <p14:tracePt t="2782" x="901700" y="776288"/>
          <p14:tracePt t="2798" x="925513" y="763588"/>
          <p14:tracePt t="2814" x="938213" y="750888"/>
          <p14:tracePt t="2822" x="950913" y="738188"/>
          <p14:tracePt t="3166" x="938213" y="750888"/>
          <p14:tracePt t="3174" x="925513" y="763588"/>
          <p14:tracePt t="3182" x="901700" y="776288"/>
          <p14:tracePt t="3190" x="901700" y="788988"/>
          <p14:tracePt t="3198" x="889000" y="801688"/>
          <p14:tracePt t="3206" x="876300" y="812800"/>
          <p14:tracePt t="3214" x="850900" y="838200"/>
          <p14:tracePt t="3222" x="850900" y="863600"/>
          <p14:tracePt t="3230" x="850900" y="889000"/>
          <p14:tracePt t="3238" x="825500" y="925513"/>
          <p14:tracePt t="3246" x="814388" y="950913"/>
          <p14:tracePt t="3254" x="814388" y="989013"/>
          <p14:tracePt t="3262" x="814388" y="1025525"/>
          <p14:tracePt t="3270" x="801688" y="1050925"/>
          <p14:tracePt t="3286" x="801688" y="1063625"/>
          <p14:tracePt t="3294" x="801688" y="1076325"/>
          <p14:tracePt t="3303" x="801688" y="1089025"/>
          <p14:tracePt t="3406" x="788988" y="1089025"/>
          <p14:tracePt t="3422" x="776288" y="1089025"/>
          <p14:tracePt t="3430" x="763588" y="1089025"/>
          <p14:tracePt t="3438" x="738188" y="1063625"/>
          <p14:tracePt t="3446" x="738188" y="1038225"/>
          <p14:tracePt t="3453" x="725488" y="1001713"/>
          <p14:tracePt t="3462" x="725488" y="989013"/>
          <p14:tracePt t="3470" x="725488" y="950913"/>
          <p14:tracePt t="3478" x="725488" y="912813"/>
          <p14:tracePt t="3487" x="725488" y="901700"/>
          <p14:tracePt t="3493" x="725488" y="863600"/>
          <p14:tracePt t="3503" x="725488" y="838200"/>
          <p14:tracePt t="3510" x="725488" y="825500"/>
          <p14:tracePt t="3520" x="725488" y="812800"/>
          <p14:tracePt t="3536" x="725488" y="801688"/>
          <p14:tracePt t="3558" x="725488" y="788988"/>
          <p14:tracePt t="3662" x="712788" y="788988"/>
          <p14:tracePt t="3670" x="688975" y="776288"/>
          <p14:tracePt t="3678" x="663575" y="776288"/>
          <p14:tracePt t="3687" x="638175" y="776288"/>
          <p14:tracePt t="3694" x="600075" y="763588"/>
          <p14:tracePt t="3704" x="538163" y="738188"/>
          <p14:tracePt t="3720" x="512763" y="725488"/>
          <p14:tracePt t="3726" x="488950" y="725488"/>
          <p14:tracePt t="3737" x="476250" y="725488"/>
          <p14:tracePt t="3742" x="463550" y="712788"/>
          <p14:tracePt t="3758" x="450850" y="700088"/>
          <p14:tracePt t="3870" x="450850" y="676275"/>
          <p14:tracePt t="3878" x="463550" y="663575"/>
          <p14:tracePt t="3886" x="476250" y="650875"/>
          <p14:tracePt t="3894" x="488950" y="638175"/>
          <p14:tracePt t="3902" x="500063" y="638175"/>
          <p14:tracePt t="3910" x="525463" y="612775"/>
          <p14:tracePt t="3919" x="550863" y="600075"/>
          <p14:tracePt t="3926" x="600075" y="588963"/>
          <p14:tracePt t="3936" x="650875" y="550863"/>
          <p14:tracePt t="3942" x="688975" y="550863"/>
          <p14:tracePt t="3952" x="738188" y="538163"/>
          <p14:tracePt t="3958" x="763588" y="512763"/>
          <p14:tracePt t="3966" x="814388" y="500063"/>
          <p14:tracePt t="3974" x="850900" y="500063"/>
          <p14:tracePt t="3982" x="876300" y="487363"/>
          <p14:tracePt t="3998" x="901700" y="476250"/>
          <p14:tracePt t="4278" x="889000" y="476250"/>
          <p14:tracePt t="4286" x="876300" y="476250"/>
          <p14:tracePt t="4294" x="863600" y="476250"/>
          <p14:tracePt t="4303" x="850900" y="476250"/>
          <p14:tracePt t="4342" x="838200" y="476250"/>
          <p14:tracePt t="4351" x="825500" y="476250"/>
          <p14:tracePt t="4358" x="814388" y="476250"/>
          <p14:tracePt t="4366" x="801688" y="476250"/>
          <p14:tracePt t="4382" x="788988" y="476250"/>
          <p14:tracePt t="4398" x="776288" y="476250"/>
          <p14:tracePt t="4406" x="750888" y="476250"/>
          <p14:tracePt t="4414" x="701675" y="463550"/>
          <p14:tracePt t="4422" x="663575" y="450850"/>
          <p14:tracePt t="4430" x="638175" y="438150"/>
          <p14:tracePt t="4438" x="600075" y="425450"/>
          <p14:tracePt t="4446" x="588963" y="412750"/>
          <p14:tracePt t="4454" x="563563" y="400050"/>
          <p14:tracePt t="4462" x="550863" y="400050"/>
          <p14:tracePt t="4614" x="538163" y="400050"/>
          <p14:tracePt t="4622" x="538163" y="425450"/>
          <p14:tracePt t="4630" x="512763" y="463550"/>
          <p14:tracePt t="4638" x="512763" y="487363"/>
          <p14:tracePt t="4646" x="512763" y="525463"/>
          <p14:tracePt t="4654" x="512763" y="563563"/>
          <p14:tracePt t="4662" x="512763" y="600075"/>
          <p14:tracePt t="4670" x="512763" y="612775"/>
          <p14:tracePt t="4678" x="525463" y="650875"/>
          <p14:tracePt t="4685" x="525463" y="688975"/>
          <p14:tracePt t="4694" x="538163" y="700088"/>
          <p14:tracePt t="4702" x="550863" y="750888"/>
          <p14:tracePt t="4710" x="563563" y="801688"/>
          <p14:tracePt t="4719" x="576263" y="825500"/>
          <p14:tracePt t="4726" x="600075" y="863600"/>
          <p14:tracePt t="4735" x="612775" y="889000"/>
          <p14:tracePt t="4742" x="625475" y="901700"/>
          <p14:tracePt t="4752" x="650875" y="925513"/>
          <p14:tracePt t="4758" x="663575" y="938213"/>
          <p14:tracePt t="4769" x="676275" y="950913"/>
          <p14:tracePt t="4790" x="688975" y="950913"/>
          <p14:tracePt t="4798" x="701675" y="963613"/>
          <p14:tracePt t="4814" x="712788" y="963613"/>
          <p14:tracePt t="4822" x="725488" y="963613"/>
          <p14:tracePt t="4830" x="738188" y="963613"/>
          <p14:tracePt t="4838" x="776288" y="963613"/>
          <p14:tracePt t="4846" x="814388" y="963613"/>
          <p14:tracePt t="4854" x="850900" y="963613"/>
          <p14:tracePt t="4862" x="876300" y="963613"/>
          <p14:tracePt t="4870" x="914400" y="963613"/>
          <p14:tracePt t="4878" x="963613" y="963613"/>
          <p14:tracePt t="4885" x="1027113" y="963613"/>
          <p14:tracePt t="4894" x="1076325" y="963613"/>
          <p14:tracePt t="4902" x="1127125" y="976313"/>
          <p14:tracePt t="4910" x="1214438" y="989013"/>
          <p14:tracePt t="4919" x="1301750" y="989013"/>
          <p14:tracePt t="4926" x="1376363" y="1001713"/>
          <p14:tracePt t="4935" x="1489075" y="1025525"/>
          <p14:tracePt t="4942" x="1614488" y="1038225"/>
          <p14:tracePt t="4952" x="1739900" y="1038225"/>
          <p14:tracePt t="4958" x="1852613" y="1038225"/>
          <p14:tracePt t="4968" x="1990725" y="1038225"/>
          <p14:tracePt t="4974" x="2103438" y="1038225"/>
          <p14:tracePt t="4985" x="2239963" y="1038225"/>
          <p14:tracePt t="4990" x="2290763" y="1038225"/>
          <p14:tracePt t="4998" x="2378075" y="1050925"/>
          <p14:tracePt t="5006" x="2478088" y="1050925"/>
          <p14:tracePt t="5014" x="2590800" y="1050925"/>
          <p14:tracePt t="5022" x="2690813" y="1050925"/>
          <p14:tracePt t="5030" x="2790825" y="1050925"/>
          <p14:tracePt t="5038" x="2903538" y="1050925"/>
          <p14:tracePt t="5046" x="3028950" y="1050925"/>
          <p14:tracePt t="5054" x="3128963" y="1050925"/>
          <p14:tracePt t="5062" x="3228975" y="1038225"/>
          <p14:tracePt t="5070" x="3328988" y="1025525"/>
          <p14:tracePt t="5078" x="3417888" y="1014413"/>
          <p14:tracePt t="5086" x="3517900" y="1001713"/>
          <p14:tracePt t="5104" x="3654425" y="1001713"/>
          <p14:tracePt t="5110" x="3705225" y="1001713"/>
          <p14:tracePt t="5118" x="3743325" y="1001713"/>
          <p14:tracePt t="5126" x="3779838" y="1001713"/>
          <p14:tracePt t="5135" x="3805238" y="1001713"/>
          <p14:tracePt t="5142" x="3843338" y="1001713"/>
          <p14:tracePt t="5151" x="3856038" y="1001713"/>
          <p14:tracePt t="5158" x="3879850" y="1001713"/>
          <p14:tracePt t="5168" x="3892550" y="1001713"/>
          <p14:tracePt t="5278" x="3905250" y="976313"/>
          <p14:tracePt t="5286" x="3905250" y="938213"/>
          <p14:tracePt t="5294" x="3879850" y="876300"/>
          <p14:tracePt t="5302" x="3867150" y="863600"/>
          <p14:tracePt t="5310" x="3805238" y="801688"/>
          <p14:tracePt t="5318" x="3717925" y="738188"/>
          <p14:tracePt t="5326" x="3654425" y="688975"/>
          <p14:tracePt t="5334" x="3567113" y="625475"/>
          <p14:tracePt t="5342" x="3492500" y="576263"/>
          <p14:tracePt t="5351" x="3417888" y="512763"/>
          <p14:tracePt t="5358" x="3341688" y="450850"/>
          <p14:tracePt t="5367" x="3241675" y="387350"/>
          <p14:tracePt t="5374" x="3167063" y="338138"/>
          <p14:tracePt t="5385" x="3128963" y="300038"/>
          <p14:tracePt t="5390" x="3079750" y="263525"/>
          <p14:tracePt t="5398" x="3067050" y="250825"/>
          <p14:tracePt t="5406" x="3041650" y="238125"/>
          <p14:tracePt t="5414" x="3016250" y="225425"/>
          <p14:tracePt t="5478" x="2992438" y="225425"/>
          <p14:tracePt t="5486" x="2954338" y="225425"/>
          <p14:tracePt t="5494" x="2890838" y="238125"/>
          <p14:tracePt t="5502" x="2778125" y="300038"/>
          <p14:tracePt t="5510" x="2667000" y="325438"/>
          <p14:tracePt t="5518" x="2465388" y="400050"/>
          <p14:tracePt t="5526" x="2303463" y="438150"/>
          <p14:tracePt t="5535" x="2103438" y="463550"/>
          <p14:tracePt t="5542" x="1865313" y="500063"/>
          <p14:tracePt t="5551" x="1689100" y="525463"/>
          <p14:tracePt t="5558" x="1501775" y="538163"/>
          <p14:tracePt t="5568" x="1339850" y="538163"/>
          <p14:tracePt t="5574" x="1201738" y="538163"/>
          <p14:tracePt t="5585" x="1076325" y="538163"/>
          <p14:tracePt t="5590" x="963613" y="550863"/>
          <p14:tracePt t="5601" x="914400" y="550863"/>
          <p14:tracePt t="5606" x="863600" y="550863"/>
          <p14:tracePt t="5614" x="850900" y="550863"/>
          <p14:tracePt t="5622" x="838200" y="550863"/>
          <p14:tracePt t="5838" x="825500" y="588963"/>
          <p14:tracePt t="5846" x="825500" y="676275"/>
          <p14:tracePt t="5854" x="825500" y="750888"/>
          <p14:tracePt t="5862" x="850900" y="825500"/>
          <p14:tracePt t="5870" x="901700" y="889000"/>
          <p14:tracePt t="5877" x="938213" y="950913"/>
          <p14:tracePt t="5886" x="976313" y="989013"/>
          <p14:tracePt t="5894" x="1050925" y="1025525"/>
          <p14:tracePt t="5902" x="1076325" y="1063625"/>
          <p14:tracePt t="5909" x="1101725" y="1063625"/>
          <p14:tracePt t="5918" x="1114425" y="1063625"/>
          <p14:tracePt t="5925" x="1139825" y="1063625"/>
          <p14:tracePt t="5933" x="1150938" y="1063625"/>
          <p14:tracePt t="5941" x="1189038" y="1063625"/>
          <p14:tracePt t="5950" x="1214438" y="1063625"/>
          <p14:tracePt t="5957" x="1239838" y="1063625"/>
          <p14:tracePt t="5967" x="1289050" y="1063625"/>
          <p14:tracePt t="5974" x="1327150" y="1038225"/>
          <p14:tracePt t="5984" x="1389063" y="989013"/>
          <p14:tracePt t="5990" x="1414463" y="963613"/>
          <p14:tracePt t="6000" x="1501775" y="950913"/>
          <p14:tracePt t="6006" x="1589088" y="912813"/>
          <p14:tracePt t="6014" x="1689100" y="889000"/>
          <p14:tracePt t="6022" x="1827213" y="850900"/>
          <p14:tracePt t="6030" x="1914525" y="850900"/>
          <p14:tracePt t="6045" x="1978025" y="850900"/>
          <p14:tracePt t="6054" x="2139950" y="850900"/>
          <p14:tracePt t="6062" x="2339975" y="850900"/>
          <p14:tracePt t="6070" x="2528888" y="850900"/>
          <p14:tracePt t="6078" x="2728913" y="850900"/>
          <p14:tracePt t="6086" x="2941638" y="850900"/>
          <p14:tracePt t="6102" x="3267075" y="850900"/>
          <p14:tracePt t="6110" x="3429000" y="850900"/>
          <p14:tracePt t="6118" x="3579813" y="850900"/>
          <p14:tracePt t="6126" x="3767138" y="850900"/>
          <p14:tracePt t="6134" x="3917950" y="850900"/>
          <p14:tracePt t="6142" x="4043363" y="850900"/>
          <p14:tracePt t="6150" x="4168775" y="850900"/>
          <p14:tracePt t="6158" x="4230688" y="850900"/>
          <p14:tracePt t="6167" x="4281488" y="850900"/>
          <p14:tracePt t="6174" x="4318000" y="850900"/>
          <p14:tracePt t="6183" x="4330700" y="850900"/>
          <p14:tracePt t="6190" x="4356100" y="850900"/>
          <p14:tracePt t="6278" x="4356100" y="825500"/>
          <p14:tracePt t="6286" x="4330700" y="812800"/>
          <p14:tracePt t="6294" x="4281488" y="788988"/>
          <p14:tracePt t="6302" x="4205288" y="738188"/>
          <p14:tracePt t="6310" x="4081463" y="676275"/>
          <p14:tracePt t="6318" x="3943350" y="600075"/>
          <p14:tracePt t="6326" x="3792538" y="500063"/>
          <p14:tracePt t="6334" x="3630613" y="400050"/>
          <p14:tracePt t="6342" x="3492500" y="300038"/>
          <p14:tracePt t="6350" x="3367088" y="187325"/>
          <p14:tracePt t="6358" x="3228975" y="125413"/>
          <p14:tracePt t="6367" x="3079750" y="50800"/>
          <p14:tracePt t="6542" x="1965325" y="25400"/>
          <p14:tracePt t="6550" x="1814513" y="38100"/>
          <p14:tracePt t="6557" x="1614488" y="38100"/>
          <p14:tracePt t="6566" x="1339850" y="38100"/>
          <p14:tracePt t="6574" x="1063625" y="38100"/>
          <p14:tracePt t="6582" x="850900" y="38100"/>
          <p14:tracePt t="6590" x="650875" y="38100"/>
          <p14:tracePt t="6600" x="488950" y="38100"/>
          <p14:tracePt t="6606" x="350838" y="38100"/>
          <p14:tracePt t="6616" x="212725" y="38100"/>
          <p14:tracePt t="6622" x="112713" y="38100"/>
          <p14:tracePt t="6710" x="138113" y="38100"/>
          <p14:tracePt t="6726" x="150813" y="38100"/>
          <p14:tracePt t="6758" x="174625" y="38100"/>
          <p14:tracePt t="6782" x="187325" y="38100"/>
          <p14:tracePt t="6790" x="225425" y="38100"/>
          <p14:tracePt t="6798" x="238125" y="38100"/>
          <p14:tracePt t="6806" x="263525" y="38100"/>
          <p14:tracePt t="6816" x="274638" y="61913"/>
          <p14:tracePt t="6821" x="312738" y="61913"/>
          <p14:tracePt t="6833" x="325438" y="61913"/>
          <p14:tracePt t="6837" x="363538" y="74613"/>
          <p14:tracePt t="6846" x="412750" y="74613"/>
          <p14:tracePt t="6854" x="500063" y="74613"/>
          <p14:tracePt t="6862" x="612775" y="74613"/>
          <p14:tracePt t="6870" x="725488" y="74613"/>
          <p14:tracePt t="6878" x="863600" y="74613"/>
          <p14:tracePt t="6886" x="1063625" y="74613"/>
          <p14:tracePt t="6894" x="1227138" y="74613"/>
          <p14:tracePt t="6902" x="1439863" y="74613"/>
          <p14:tracePt t="6910" x="1714500" y="74613"/>
          <p14:tracePt t="6918" x="1952625" y="74613"/>
          <p14:tracePt t="6926" x="2339975" y="50800"/>
          <p14:tracePt t="6942" x="2490788" y="50800"/>
          <p14:tracePt t="6950" x="2841625" y="50800"/>
          <p14:tracePt t="6957" x="3116263" y="25400"/>
          <p14:tracePt t="6966" x="3305175" y="12700"/>
          <p14:tracePt t="6973" x="3505200" y="12700"/>
          <p14:tracePt t="6982" x="3643313" y="0"/>
          <p14:tracePt t="6989" x="3756025" y="0"/>
          <p14:tracePt t="6999" x="3843338" y="0"/>
          <p14:tracePt t="7782" x="3867150" y="74613"/>
          <p14:tracePt t="7790" x="3943350" y="138113"/>
          <p14:tracePt t="7798" x="4081463" y="200025"/>
          <p14:tracePt t="7806" x="4230688" y="263525"/>
          <p14:tracePt t="7815" x="4430713" y="350838"/>
          <p14:tracePt t="7822" x="4619625" y="425450"/>
          <p14:tracePt t="7831" x="4843463" y="525463"/>
          <p14:tracePt t="7838" x="5106988" y="600075"/>
          <p14:tracePt t="7848" x="5319713" y="663575"/>
          <p14:tracePt t="7854" x="5532438" y="725488"/>
          <p14:tracePt t="7865" x="5683250" y="801688"/>
          <p14:tracePt t="7870" x="5821363" y="825500"/>
          <p14:tracePt t="7878" x="5921375" y="863600"/>
          <p14:tracePt t="7886" x="6021388" y="876300"/>
          <p14:tracePt t="7894" x="6057900" y="876300"/>
          <p14:tracePt t="7902" x="6108700" y="889000"/>
          <p14:tracePt t="7990" x="6096000" y="889000"/>
          <p14:tracePt t="7997" x="6070600" y="889000"/>
          <p14:tracePt t="8006" x="6057900" y="889000"/>
          <p14:tracePt t="8030" x="6034088" y="889000"/>
          <p14:tracePt t="8038" x="6008688" y="912813"/>
          <p14:tracePt t="8048" x="5983288" y="912813"/>
          <p14:tracePt t="8054" x="5957888" y="912813"/>
          <p14:tracePt t="8064" x="5908675" y="925513"/>
          <p14:tracePt t="8070" x="5857875" y="925513"/>
          <p14:tracePt t="8078" x="5770563" y="925513"/>
          <p14:tracePt t="8086" x="5719763" y="925513"/>
          <p14:tracePt t="8094" x="5645150" y="925513"/>
          <p14:tracePt t="8102" x="5583238" y="925513"/>
          <p14:tracePt t="8110" x="5545138" y="925513"/>
          <p14:tracePt t="8118" x="5483225" y="925513"/>
          <p14:tracePt t="8126" x="5445125" y="901700"/>
          <p14:tracePt t="8134" x="5383213" y="889000"/>
          <p14:tracePt t="8142" x="5332413" y="850900"/>
          <p14:tracePt t="8150" x="5281613" y="838200"/>
          <p14:tracePt t="8158" x="5232400" y="801688"/>
          <p14:tracePt t="8166" x="5170488" y="750888"/>
          <p14:tracePt t="8174" x="5106988" y="725488"/>
          <p14:tracePt t="8182" x="5068888" y="688975"/>
          <p14:tracePt t="8190" x="5019675" y="638175"/>
          <p14:tracePt t="8198" x="4981575" y="600075"/>
          <p14:tracePt t="8206" x="4945063" y="576263"/>
          <p14:tracePt t="8246" x="4919663" y="576263"/>
          <p14:tracePt t="8254" x="4894263" y="638175"/>
          <p14:tracePt t="8263" x="4819650" y="700088"/>
          <p14:tracePt t="8270" x="4756150" y="712788"/>
          <p14:tracePt t="8606" x="4768850" y="712788"/>
          <p14:tracePt t="8614" x="4819650" y="688975"/>
          <p14:tracePt t="8622" x="4843463" y="688975"/>
          <p14:tracePt t="8630" x="4868863" y="688975"/>
          <p14:tracePt t="8638" x="4894263" y="688975"/>
          <p14:tracePt t="8647" x="4919663" y="688975"/>
          <p14:tracePt t="8702" x="4906963" y="688975"/>
          <p14:tracePt t="8710" x="4894263" y="676275"/>
          <p14:tracePt t="8718" x="4881563" y="676275"/>
          <p14:tracePt t="8726" x="4868863" y="676275"/>
          <p14:tracePt t="8734" x="4856163" y="676275"/>
          <p14:tracePt t="8742" x="4832350" y="676275"/>
          <p14:tracePt t="8750" x="4819650" y="676275"/>
          <p14:tracePt t="8758" x="4781550" y="676275"/>
          <p14:tracePt t="8766" x="4732338" y="676275"/>
          <p14:tracePt t="8774" x="4681538" y="676275"/>
          <p14:tracePt t="8782" x="4619625" y="676275"/>
          <p14:tracePt t="8790" x="4518025" y="676275"/>
          <p14:tracePt t="8798" x="4394200" y="676275"/>
          <p14:tracePt t="8806" x="4268788" y="676275"/>
          <p14:tracePt t="8815" x="4168775" y="676275"/>
          <p14:tracePt t="8822" x="4030663" y="676275"/>
          <p14:tracePt t="8831" x="3892550" y="676275"/>
          <p14:tracePt t="8839" x="3779838" y="676275"/>
          <p14:tracePt t="8848" x="3643313" y="676275"/>
          <p14:tracePt t="8854" x="3517900" y="650875"/>
          <p14:tracePt t="8864" x="3392488" y="638175"/>
          <p14:tracePt t="8870" x="3292475" y="612775"/>
          <p14:tracePt t="8881" x="3216275" y="588963"/>
          <p14:tracePt t="8886" x="3154363" y="588963"/>
          <p14:tracePt t="8894" x="3092450" y="588963"/>
          <p14:tracePt t="8902" x="3054350" y="588963"/>
          <p14:tracePt t="8910" x="2992438" y="588963"/>
          <p14:tracePt t="8918" x="2941638" y="588963"/>
          <p14:tracePt t="8926" x="2867025" y="588963"/>
          <p14:tracePt t="8934" x="2778125" y="588963"/>
          <p14:tracePt t="8942" x="2690813" y="588963"/>
          <p14:tracePt t="8950" x="2628900" y="588963"/>
          <p14:tracePt t="8958" x="2541588" y="588963"/>
          <p14:tracePt t="8966" x="2478088" y="588963"/>
          <p14:tracePt t="8974" x="2403475" y="588963"/>
          <p14:tracePt t="8982" x="2316163" y="588963"/>
          <p14:tracePt t="8990" x="2239963" y="588963"/>
          <p14:tracePt t="8997" x="2152650" y="588963"/>
          <p14:tracePt t="9006" x="2052638" y="588963"/>
          <p14:tracePt t="9014" x="1939925" y="588963"/>
          <p14:tracePt t="9022" x="1852613" y="588963"/>
          <p14:tracePt t="9030" x="1739900" y="588963"/>
          <p14:tracePt t="9038" x="1652588" y="588963"/>
          <p14:tracePt t="9047" x="1552575" y="588963"/>
          <p14:tracePt t="9054" x="1465263" y="576263"/>
          <p14:tracePt t="9064" x="1427163" y="576263"/>
          <p14:tracePt t="9070" x="1376363" y="563563"/>
          <p14:tracePt t="9080" x="1339850" y="563563"/>
          <p14:tracePt t="9086" x="1314450" y="550863"/>
          <p14:tracePt t="9096" x="1301750" y="550863"/>
          <p14:tracePt t="9230" x="1289050" y="550863"/>
          <p14:tracePt t="9262" x="1276350" y="550863"/>
          <p14:tracePt t="9278" x="1263650" y="563563"/>
          <p14:tracePt t="9302" x="1263650" y="576263"/>
          <p14:tracePt t="9310" x="1252538" y="576263"/>
          <p14:tracePt t="9318" x="1239838" y="600075"/>
          <p14:tracePt t="9326" x="1239838" y="612775"/>
          <p14:tracePt t="9350" x="1239838" y="638175"/>
          <p14:tracePt t="9358" x="1214438" y="650875"/>
          <p14:tracePt t="9366" x="1214438" y="663575"/>
          <p14:tracePt t="9374" x="1201738" y="676275"/>
          <p14:tracePt t="9382" x="1189038" y="688975"/>
          <p14:tracePt t="9390" x="1163638" y="712788"/>
          <p14:tracePt t="9406" x="1150938" y="725488"/>
          <p14:tracePt t="9414" x="1127125" y="738188"/>
          <p14:tracePt t="9446" x="1114425" y="738188"/>
          <p14:tracePt t="9510" x="1101725" y="738188"/>
          <p14:tracePt t="9518" x="1101725" y="750888"/>
          <p14:tracePt t="9526" x="1089025" y="763588"/>
          <p14:tracePt t="9542" x="1076325" y="763588"/>
          <p14:tracePt t="9550" x="1063625" y="763588"/>
          <p14:tracePt t="9566" x="1050925" y="776288"/>
          <p14:tracePt t="9582" x="1050925" y="788988"/>
          <p14:tracePt t="9590" x="1027113" y="801688"/>
          <p14:tracePt t="9606" x="1014413" y="812800"/>
          <p14:tracePt t="9614" x="1001713" y="825500"/>
          <p14:tracePt t="9622" x="976313" y="850900"/>
          <p14:tracePt t="9630" x="963613" y="876300"/>
          <p14:tracePt t="9638" x="914400" y="938213"/>
          <p14:tracePt t="9646" x="876300" y="1025525"/>
          <p14:tracePt t="9654" x="825500" y="1101725"/>
          <p14:tracePt t="9663" x="776288" y="1201738"/>
          <p14:tracePt t="9670" x="738188" y="1289050"/>
          <p14:tracePt t="9679" x="701675" y="1401763"/>
          <p14:tracePt t="9686" x="663575" y="1489075"/>
          <p14:tracePt t="9696" x="612775" y="1576388"/>
          <p14:tracePt t="9702" x="588963" y="1689100"/>
          <p14:tracePt t="9713" x="525463" y="1789113"/>
          <p14:tracePt t="9718" x="476250" y="1927225"/>
          <p14:tracePt t="9726" x="425450" y="2065338"/>
          <p14:tracePt t="9734" x="363538" y="2190750"/>
          <p14:tracePt t="9742" x="287338" y="2365375"/>
          <p14:tracePt t="9750" x="238125" y="2503488"/>
          <p14:tracePt t="9758" x="187325" y="2627313"/>
          <p14:tracePt t="9766" x="125413" y="2778125"/>
          <p14:tracePt t="9774" x="100013" y="2878138"/>
          <p14:tracePt t="9782" x="87313" y="3016250"/>
          <p14:tracePt t="9790" x="61913" y="3154363"/>
          <p14:tracePt t="9798" x="50800" y="3303588"/>
          <p14:tracePt t="9806" x="12700" y="3454400"/>
          <p14:tracePt t="9814" x="0" y="3590925"/>
          <p14:tracePt t="9878" x="0" y="4479925"/>
          <p14:tracePt t="9886" x="12700" y="4554538"/>
          <p14:tracePt t="9896" x="38100" y="4618038"/>
          <p14:tracePt t="9902" x="61913" y="4705350"/>
          <p14:tracePt t="9912" x="74613" y="4792663"/>
          <p14:tracePt t="9918" x="112713" y="4868863"/>
          <p14:tracePt t="9926" x="125413" y="4930775"/>
          <p14:tracePt t="9934" x="138113" y="5005388"/>
          <p14:tracePt t="9942" x="138113" y="5068888"/>
          <p14:tracePt t="9950" x="163513" y="5118100"/>
          <p14:tracePt t="9958" x="163513" y="5143500"/>
          <p14:tracePt t="9966" x="174625" y="5181600"/>
          <p14:tracePt t="9974" x="174625" y="5205413"/>
          <p14:tracePt t="9982" x="174625" y="5243513"/>
          <p14:tracePt t="9990" x="174625" y="5268913"/>
          <p14:tracePt t="10006" x="174625" y="5305425"/>
          <p14:tracePt t="10014" x="174625" y="5318125"/>
          <p14:tracePt t="10022" x="187325" y="5343525"/>
          <p14:tracePt t="10030" x="187325" y="5381625"/>
          <p14:tracePt t="10038" x="212725" y="5443538"/>
          <p14:tracePt t="10046" x="238125" y="5494338"/>
          <p14:tracePt t="10054" x="238125" y="5518150"/>
          <p14:tracePt t="10062" x="238125" y="5581650"/>
          <p14:tracePt t="10070" x="263525" y="5630863"/>
          <p14:tracePt t="10079" x="287338" y="5681663"/>
          <p14:tracePt t="10086" x="300038" y="5768975"/>
          <p14:tracePt t="10096" x="325438" y="5832475"/>
          <p14:tracePt t="10103" x="338138" y="5919788"/>
          <p14:tracePt t="10112" x="338138" y="5945188"/>
          <p14:tracePt t="10117" x="350838" y="5994400"/>
          <p14:tracePt t="10129" x="376238" y="6032500"/>
          <p14:tracePt t="10134" x="387350" y="6056313"/>
          <p14:tracePt t="10142" x="387350" y="6107113"/>
          <p14:tracePt t="10150" x="425450" y="6157913"/>
          <p14:tracePt t="10158" x="438150" y="6194425"/>
          <p14:tracePt t="10166" x="450850" y="6245225"/>
          <p14:tracePt t="10174" x="450850" y="6281738"/>
          <p14:tracePt t="10182" x="476250" y="6319838"/>
          <p14:tracePt t="10190" x="488950" y="6370638"/>
          <p14:tracePt t="10198" x="500063" y="6407150"/>
          <p14:tracePt t="10206" x="525463" y="6457950"/>
          <p14:tracePt t="10214" x="538163" y="6483350"/>
          <p14:tracePt t="10222" x="563563" y="6519863"/>
          <p14:tracePt t="10230" x="576263" y="6532563"/>
          <p14:tracePt t="10238" x="588963" y="6545263"/>
          <p14:tracePt t="10246" x="600075" y="6557963"/>
          <p14:tracePt t="10254" x="638175" y="6570663"/>
          <p14:tracePt t="10263" x="663575" y="6570663"/>
          <p14:tracePt t="10270" x="712788" y="6570663"/>
          <p14:tracePt t="10279" x="750888" y="6583363"/>
          <p14:tracePt t="10286" x="776288" y="6583363"/>
          <p14:tracePt t="10296" x="825500" y="6583363"/>
          <p14:tracePt t="10302" x="876300" y="6583363"/>
          <p14:tracePt t="10313" x="938213" y="6583363"/>
          <p14:tracePt t="10318" x="1038225" y="6583363"/>
          <p14:tracePt t="10329" x="1139825" y="6583363"/>
          <p14:tracePt t="10333" x="1301750" y="6583363"/>
          <p14:tracePt t="10342" x="1465263" y="6607175"/>
          <p14:tracePt t="10350" x="1639888" y="6619875"/>
          <p14:tracePt t="10358" x="1801813" y="6632575"/>
          <p14:tracePt t="10366" x="1939925" y="6645275"/>
          <p14:tracePt t="10374" x="2052638" y="6670675"/>
          <p14:tracePt t="10382" x="2139950" y="6683375"/>
          <p14:tracePt t="10390" x="2228850" y="6683375"/>
          <p14:tracePt t="10398" x="2303463" y="6683375"/>
          <p14:tracePt t="10406" x="2378075" y="6696075"/>
          <p14:tracePt t="10414" x="2416175" y="6707188"/>
          <p14:tracePt t="10493" x="2428875" y="6707188"/>
          <p14:tracePt t="10502" x="2428875" y="6696075"/>
          <p14:tracePt t="10518" x="2416175" y="6670675"/>
          <p14:tracePt t="10526" x="2390775" y="6645275"/>
          <p14:tracePt t="10534" x="2339975" y="6594475"/>
          <p14:tracePt t="10544" x="2290763" y="6545263"/>
          <p14:tracePt t="10550" x="2203450" y="6483350"/>
          <p14:tracePt t="10558" x="2090738" y="6419850"/>
          <p14:tracePt t="10566" x="1990725" y="6332538"/>
          <p14:tracePt t="10574" x="1890713" y="6269038"/>
          <p14:tracePt t="10582" x="1790700" y="6181725"/>
          <p14:tracePt t="10591" x="1714500" y="6157913"/>
          <p14:tracePt t="10598" x="1652588" y="6107113"/>
          <p14:tracePt t="10606" x="1589088" y="6069013"/>
          <p14:tracePt t="10614" x="1489075" y="6019800"/>
          <p14:tracePt t="10622" x="1427163" y="5994400"/>
          <p14:tracePt t="10630" x="1376363" y="5956300"/>
          <p14:tracePt t="10638" x="1276350" y="5932488"/>
          <p14:tracePt t="10646" x="1227138" y="5894388"/>
          <p14:tracePt t="10654" x="1163638" y="5868988"/>
          <p14:tracePt t="10662" x="1114425" y="5843588"/>
          <p14:tracePt t="10670" x="1050925" y="5819775"/>
          <p14:tracePt t="10678" x="976313" y="5768975"/>
          <p14:tracePt t="10686" x="938213" y="5732463"/>
          <p14:tracePt t="10695" x="889000" y="5707063"/>
          <p14:tracePt t="10702" x="850900" y="5656263"/>
          <p14:tracePt t="10712" x="801688" y="5607050"/>
          <p14:tracePt t="10718" x="750888" y="5568950"/>
          <p14:tracePt t="10728" x="712788" y="5507038"/>
          <p14:tracePt t="10734" x="688975" y="5418138"/>
          <p14:tracePt t="10745" x="650875" y="5294313"/>
          <p14:tracePt t="10750" x="638175" y="5168900"/>
          <p14:tracePt t="10758" x="625475" y="4981575"/>
          <p14:tracePt t="10766" x="588963" y="4818063"/>
          <p14:tracePt t="10774" x="576263" y="4605338"/>
          <p14:tracePt t="10782" x="500063" y="4392613"/>
          <p14:tracePt t="10790" x="450850" y="4167188"/>
          <p14:tracePt t="10798" x="425450" y="3905250"/>
          <p14:tracePt t="10806" x="363538" y="3616325"/>
          <p14:tracePt t="10814" x="338138" y="3354388"/>
          <p14:tracePt t="10822" x="312738" y="3041650"/>
          <p14:tracePt t="10830" x="312738" y="2803525"/>
          <p14:tracePt t="10838" x="312738" y="2490788"/>
          <p14:tracePt t="10846" x="312738" y="2214563"/>
          <p14:tracePt t="10854" x="312738" y="1939925"/>
          <p14:tracePt t="10862" x="338138" y="1689100"/>
          <p14:tracePt t="10870" x="376238" y="1401763"/>
          <p14:tracePt t="10878" x="412750" y="1227138"/>
          <p14:tracePt t="10886" x="438150" y="1038225"/>
          <p14:tracePt t="10895" x="500063" y="901700"/>
          <p14:tracePt t="10902" x="538163" y="788988"/>
          <p14:tracePt t="10911" x="576263" y="712788"/>
          <p14:tracePt t="10918" x="625475" y="612775"/>
          <p14:tracePt t="10928" x="663575" y="525463"/>
          <p14:tracePt t="10934" x="688975" y="500063"/>
          <p14:tracePt t="10944" x="725488" y="438150"/>
          <p14:tracePt t="10950" x="750888" y="412750"/>
          <p14:tracePt t="10958" x="763588" y="400050"/>
          <p14:tracePt t="11094" x="776288" y="387350"/>
          <p14:tracePt t="11126" x="776288" y="412750"/>
          <p14:tracePt t="11134" x="776288" y="438150"/>
          <p14:tracePt t="11143" x="776288" y="463550"/>
          <p14:tracePt t="11150" x="776288" y="487363"/>
          <p14:tracePt t="11161" x="776288" y="500063"/>
          <p14:tracePt t="11166" x="776288" y="538163"/>
          <p14:tracePt t="11174" x="776288" y="576263"/>
          <p14:tracePt t="11182" x="763588" y="600075"/>
          <p14:tracePt t="11190" x="750888" y="638175"/>
          <p14:tracePt t="11198" x="725488" y="663575"/>
          <p14:tracePt t="11206" x="712788" y="688975"/>
          <p14:tracePt t="11214" x="712788" y="725488"/>
          <p14:tracePt t="11222" x="701675" y="738188"/>
          <p14:tracePt t="11230" x="676275" y="776288"/>
          <p14:tracePt t="11238" x="663575" y="812800"/>
          <p14:tracePt t="11246" x="650875" y="863600"/>
          <p14:tracePt t="11254" x="625475" y="901700"/>
          <p14:tracePt t="11262" x="612775" y="938213"/>
          <p14:tracePt t="11269" x="600075" y="1001713"/>
          <p14:tracePt t="11278" x="576263" y="1038225"/>
          <p14:tracePt t="11286" x="550863" y="1089025"/>
          <p14:tracePt t="11294" x="538163" y="1150938"/>
          <p14:tracePt t="11302" x="525463" y="1214438"/>
          <p14:tracePt t="11311" x="525463" y="1289050"/>
          <p14:tracePt t="11317" x="512763" y="1376363"/>
          <p14:tracePt t="11327" x="512763" y="1476375"/>
          <p14:tracePt t="11334" x="512763" y="1552575"/>
          <p14:tracePt t="11344" x="512763" y="1639888"/>
          <p14:tracePt t="11350" x="512763" y="1739900"/>
          <p14:tracePt t="11361" x="512763" y="1827213"/>
          <p14:tracePt t="11366" x="512763" y="1914525"/>
          <p14:tracePt t="11374" x="512763" y="1978025"/>
          <p14:tracePt t="11381" x="512763" y="2052638"/>
          <p14:tracePt t="11390" x="512763" y="2127250"/>
          <p14:tracePt t="11398" x="512763" y="2227263"/>
          <p14:tracePt t="11406" x="512763" y="2314575"/>
          <p14:tracePt t="11414" x="512763" y="2403475"/>
          <p14:tracePt t="11422" x="512763" y="2516188"/>
          <p14:tracePt t="11430" x="512763" y="2603500"/>
          <p14:tracePt t="11438" x="512763" y="2716213"/>
          <p14:tracePt t="11446" x="500063" y="2840038"/>
          <p14:tracePt t="11454" x="488950" y="2941638"/>
          <p14:tracePt t="11462" x="450850" y="3078163"/>
          <p14:tracePt t="11470" x="438150" y="3154363"/>
          <p14:tracePt t="11478" x="412750" y="3241675"/>
          <p14:tracePt t="11486" x="400050" y="3303588"/>
          <p14:tracePt t="11494" x="387350" y="3354388"/>
          <p14:tracePt t="11502" x="387350" y="3429000"/>
          <p14:tracePt t="11511" x="376238" y="3529013"/>
          <p14:tracePt t="11517" x="363538" y="3641725"/>
          <p14:tracePt t="11527" x="338138" y="3754438"/>
          <p14:tracePt t="11534" x="338138" y="3879850"/>
          <p14:tracePt t="11544" x="338138" y="4005263"/>
          <p14:tracePt t="11550" x="338138" y="4117975"/>
          <p14:tracePt t="11561" x="338138" y="4217988"/>
          <p14:tracePt t="11565" x="338138" y="4318000"/>
          <p14:tracePt t="11574" x="338138" y="4379913"/>
          <p14:tracePt t="11582" x="338138" y="4518025"/>
          <p14:tracePt t="11590" x="338138" y="4656138"/>
          <p14:tracePt t="11598" x="338138" y="4756150"/>
          <p14:tracePt t="11605" x="338138" y="4818063"/>
          <p14:tracePt t="11614" x="338138" y="4868863"/>
          <p14:tracePt t="11621" x="338138" y="4918075"/>
          <p14:tracePt t="11630" x="338138" y="4968875"/>
          <p14:tracePt t="11638" x="338138" y="5030788"/>
          <p14:tracePt t="11646" x="338138" y="5081588"/>
          <p14:tracePt t="11654" x="338138" y="5130800"/>
          <p14:tracePt t="11662" x="338138" y="5168900"/>
          <p14:tracePt t="11670" x="363538" y="5243513"/>
          <p14:tracePt t="11678" x="400050" y="5305425"/>
          <p14:tracePt t="11686" x="438150" y="5356225"/>
          <p14:tracePt t="11694" x="476250" y="5430838"/>
          <p14:tracePt t="11702" x="525463" y="5507038"/>
          <p14:tracePt t="11710" x="550863" y="5568950"/>
          <p14:tracePt t="11718" x="588963" y="5643563"/>
          <p14:tracePt t="11727" x="625475" y="5732463"/>
          <p14:tracePt t="11734" x="650875" y="5807075"/>
          <p14:tracePt t="11744" x="688975" y="5856288"/>
          <p14:tracePt t="11750" x="712788" y="5932488"/>
          <p14:tracePt t="11760" x="750888" y="5981700"/>
          <p14:tracePt t="11766" x="788988" y="6045200"/>
          <p14:tracePt t="11776" x="814388" y="6094413"/>
          <p14:tracePt t="11782" x="838200" y="6145213"/>
          <p14:tracePt t="11790" x="876300" y="6194425"/>
          <p14:tracePt t="11798" x="914400" y="6257925"/>
          <p14:tracePt t="11806" x="938213" y="6307138"/>
          <p14:tracePt t="11814" x="976313" y="6357938"/>
          <p14:tracePt t="11822" x="1027113" y="6394450"/>
          <p14:tracePt t="11830" x="1027113" y="6432550"/>
          <p14:tracePt t="11838" x="1038225" y="6445250"/>
          <p14:tracePt t="11846" x="1050925" y="6457950"/>
          <p14:tracePt t="11854" x="1076325" y="6483350"/>
          <p14:tracePt t="11870" x="1076325" y="6494463"/>
          <p14:tracePt t="11886" x="1089025" y="6494463"/>
          <p14:tracePt t="11982" x="1089025" y="6445250"/>
          <p14:tracePt t="11990" x="1089025" y="6307138"/>
          <p14:tracePt t="11998" x="1076325" y="6107113"/>
          <p14:tracePt t="12006" x="1038225" y="5907088"/>
          <p14:tracePt t="12014" x="1001713" y="5581650"/>
          <p14:tracePt t="12022" x="963613" y="5230813"/>
          <p14:tracePt t="12030" x="914400" y="4743450"/>
          <p14:tracePt t="12038" x="914400" y="4292600"/>
          <p14:tracePt t="12046" x="914400" y="3854450"/>
          <p14:tracePt t="12054" x="914400" y="3479800"/>
          <p14:tracePt t="12062" x="914400" y="3303588"/>
          <p14:tracePt t="12070" x="914400" y="3116263"/>
          <p14:tracePt t="12078" x="914400" y="2941638"/>
          <p14:tracePt t="12086" x="914400" y="2752725"/>
          <p14:tracePt t="12094" x="914400" y="2578100"/>
          <p14:tracePt t="12102" x="914400" y="2439988"/>
          <p14:tracePt t="12110" x="914400" y="2303463"/>
          <p14:tracePt t="12118" x="914400" y="2178050"/>
          <p14:tracePt t="12127" x="914400" y="2078038"/>
          <p14:tracePt t="12134" x="914400" y="1989138"/>
          <p14:tracePt t="12143" x="925513" y="1901825"/>
          <p14:tracePt t="12150" x="938213" y="1865313"/>
          <p14:tracePt t="12160" x="950913" y="1827213"/>
          <p14:tracePt t="12166" x="950913" y="1765300"/>
          <p14:tracePt t="12177" x="976313" y="1739900"/>
          <p14:tracePt t="12182" x="989013" y="1727200"/>
          <p14:tracePt t="12190" x="989013" y="1701800"/>
          <p14:tracePt t="12198" x="989013" y="1663700"/>
          <p14:tracePt t="12206" x="1001713" y="1639888"/>
          <p14:tracePt t="12214" x="1027113" y="1601788"/>
          <p14:tracePt t="12222" x="1038225" y="1576388"/>
          <p14:tracePt t="12230" x="1050925" y="1539875"/>
          <p14:tracePt t="12238" x="1089025" y="1489075"/>
          <p14:tracePt t="12246" x="1089025" y="1439863"/>
          <p14:tracePt t="12254" x="1101725" y="1414463"/>
          <p14:tracePt t="12262" x="1127125" y="1376363"/>
          <p14:tracePt t="12278" x="1139825" y="1363663"/>
          <p14:tracePt t="12294" x="1139825" y="1350963"/>
          <p14:tracePt t="12309" x="1139825" y="1339850"/>
          <p14:tracePt t="12326" x="1139825" y="1327150"/>
          <p14:tracePt t="12478" x="1101725" y="1350963"/>
          <p14:tracePt t="12486" x="1089025" y="1376363"/>
          <p14:tracePt t="12494" x="1063625" y="1401763"/>
          <p14:tracePt t="12502" x="1038225" y="1463675"/>
          <p14:tracePt t="12510" x="1014413" y="1489075"/>
          <p14:tracePt t="12518" x="1014413" y="1501775"/>
          <p14:tracePt t="12526" x="976313" y="1563688"/>
          <p14:tracePt t="12534" x="963613" y="1614488"/>
          <p14:tracePt t="12543" x="950913" y="1652588"/>
          <p14:tracePt t="12550" x="925513" y="1727200"/>
          <p14:tracePt t="12559" x="914400" y="1801813"/>
          <p14:tracePt t="12566" x="914400" y="1914525"/>
          <p14:tracePt t="12576" x="914400" y="2027238"/>
          <p14:tracePt t="12582" x="901700" y="2165350"/>
          <p14:tracePt t="12593" x="901700" y="2314575"/>
          <p14:tracePt t="12598" x="901700" y="2452688"/>
          <p14:tracePt t="12606" x="901700" y="2578100"/>
          <p14:tracePt t="12614" x="901700" y="2728913"/>
          <p14:tracePt t="12622" x="901700" y="2878138"/>
          <p14:tracePt t="12630" x="901700" y="3041650"/>
          <p14:tracePt t="12638" x="901700" y="3178175"/>
          <p14:tracePt t="12646" x="901700" y="3341688"/>
          <p14:tracePt t="12654" x="863600" y="3516313"/>
          <p14:tracePt t="12662" x="838200" y="3679825"/>
          <p14:tracePt t="12669" x="825500" y="3816350"/>
          <p14:tracePt t="12678" x="788988" y="3954463"/>
          <p14:tracePt t="12685" x="776288" y="4067175"/>
          <p14:tracePt t="12694" x="763588" y="4179888"/>
          <p14:tracePt t="12701" x="750888" y="4305300"/>
          <p14:tracePt t="12710" x="712788" y="4430713"/>
          <p14:tracePt t="12717" x="701675" y="4554538"/>
          <p14:tracePt t="12726" x="688975" y="4679950"/>
          <p14:tracePt t="12734" x="650875" y="4818063"/>
          <p14:tracePt t="12742" x="650875" y="4879975"/>
          <p14:tracePt t="12750" x="650875" y="4981575"/>
          <p14:tracePt t="12759" x="650875" y="5030788"/>
          <p14:tracePt t="12765" x="650875" y="5105400"/>
          <p14:tracePt t="12776" x="650875" y="5156200"/>
          <p14:tracePt t="12782" x="650875" y="5194300"/>
          <p14:tracePt t="12792" x="650875" y="5205413"/>
          <p14:tracePt t="12798" x="650875" y="5243513"/>
          <p14:tracePt t="12809" x="650875" y="5268913"/>
          <p14:tracePt t="12814" x="650875" y="5281613"/>
          <p14:tracePt t="12822" x="650875" y="5305425"/>
          <p14:tracePt t="12829" x="650875" y="5318125"/>
          <p14:tracePt t="12837" x="663575" y="5330825"/>
          <p14:tracePt t="12846" x="663575" y="5343525"/>
          <p14:tracePt t="12853" x="663575" y="5356225"/>
          <p14:tracePt t="12877" x="663575" y="5368925"/>
          <p14:tracePt t="12926" x="676275" y="5368925"/>
          <p14:tracePt t="12942" x="688975" y="5330825"/>
          <p14:tracePt t="12950" x="688975" y="5194300"/>
          <p14:tracePt t="12958" x="588963" y="4992688"/>
          <p14:tracePt t="12966" x="476250" y="4705350"/>
          <p14:tracePt t="12975" x="300038" y="4279900"/>
          <p14:tracePt t="12982" x="12700" y="3754438"/>
          <p14:tracePt t="13494" x="87313" y="538163"/>
          <p14:tracePt t="13502" x="112713" y="550863"/>
          <p14:tracePt t="13510" x="138113" y="576263"/>
          <p14:tracePt t="13518" x="150813" y="588963"/>
          <p14:tracePt t="13534" x="174625" y="588963"/>
          <p14:tracePt t="13710" x="238125" y="588963"/>
          <p14:tracePt t="13718" x="338138" y="588963"/>
          <p14:tracePt t="13726" x="500063" y="588963"/>
          <p14:tracePt t="13734" x="712788" y="550863"/>
          <p14:tracePt t="13742" x="1001713" y="525463"/>
          <p14:tracePt t="13750" x="1439863" y="525463"/>
          <p14:tracePt t="13758" x="1952625" y="525463"/>
          <p14:tracePt t="13766" x="2390775" y="525463"/>
          <p14:tracePt t="13775" x="2928938" y="525463"/>
          <p14:tracePt t="13782" x="3517900" y="563563"/>
          <p14:tracePt t="13791" x="3979863" y="625475"/>
          <p14:tracePt t="13798" x="4418013" y="712788"/>
          <p14:tracePt t="13808" x="4819650" y="825500"/>
          <p14:tracePt t="13814" x="5045075" y="876300"/>
          <p14:tracePt t="13825" x="5294313" y="889000"/>
          <p14:tracePt t="13830" x="5495925" y="912813"/>
          <p14:tracePt t="13838" x="5632450" y="938213"/>
          <p14:tracePt t="13846" x="5719763" y="989013"/>
          <p14:tracePt t="13854" x="5783263" y="1001713"/>
          <p14:tracePt t="13862" x="5808663" y="1014413"/>
          <p14:tracePt t="13870" x="5832475" y="1025525"/>
          <p14:tracePt t="13902" x="5832475" y="1050925"/>
          <p14:tracePt t="13910" x="5832475" y="1076325"/>
          <p14:tracePt t="13918" x="5732463" y="1101725"/>
          <p14:tracePt t="13926" x="5607050" y="1138238"/>
          <p14:tracePt t="13933" x="5483225" y="1163638"/>
          <p14:tracePt t="13942" x="5370513" y="1201738"/>
          <p14:tracePt t="13949" x="5257800" y="1214438"/>
          <p14:tracePt t="13958" x="5219700" y="1227138"/>
          <p14:tracePt t="13965" x="5145088" y="1250950"/>
          <p14:tracePt t="13974" x="5094288" y="1250950"/>
          <p14:tracePt t="13982" x="5019675" y="1276350"/>
          <p14:tracePt t="13991" x="4932363" y="1314450"/>
          <p14:tracePt t="13998" x="4868863" y="1327150"/>
          <p14:tracePt t="14008" x="4819650" y="1350963"/>
          <p14:tracePt t="14014" x="4794250" y="1363663"/>
          <p14:tracePt t="14024" x="4756150" y="1363663"/>
          <p14:tracePt t="14030" x="4743450" y="1363663"/>
          <p14:tracePt t="14041" x="4732338" y="1363663"/>
          <p14:tracePt t="14062" x="4719638" y="1363663"/>
          <p14:tracePt t="14126" x="4719638" y="1350963"/>
          <p14:tracePt t="14134" x="4719638" y="1339850"/>
          <p14:tracePt t="14142" x="4768850" y="1339850"/>
          <p14:tracePt t="14150" x="4906963" y="1314450"/>
          <p14:tracePt t="14158" x="5045075" y="1289050"/>
          <p14:tracePt t="14165" x="5170488" y="1289050"/>
          <p14:tracePt t="14174" x="5357813" y="1289050"/>
          <p14:tracePt t="14182" x="5519738" y="1289050"/>
          <p14:tracePt t="14191" x="5745163" y="1289050"/>
          <p14:tracePt t="14198" x="5921375" y="1289050"/>
          <p14:tracePt t="14208" x="6170613" y="1289050"/>
          <p14:tracePt t="14214" x="6546850" y="1289050"/>
          <p14:tracePt t="14224" x="6772275" y="1301750"/>
          <p14:tracePt t="14229" x="6985000" y="1339850"/>
          <p14:tracePt t="14240" x="7146925" y="1389063"/>
          <p14:tracePt t="14245" x="7285038" y="1414463"/>
          <p14:tracePt t="14254" x="7385050" y="1463675"/>
          <p14:tracePt t="14262" x="7423150" y="1463675"/>
          <p14:tracePt t="14270" x="7435850" y="1476375"/>
          <p14:tracePt t="14374" x="7423150" y="1463675"/>
          <p14:tracePt t="14382" x="7385050" y="1439863"/>
          <p14:tracePt t="14391" x="7348538" y="1414463"/>
          <p14:tracePt t="14398" x="7310438" y="1376363"/>
          <p14:tracePt t="14407" x="7210425" y="1314450"/>
          <p14:tracePt t="14414" x="7146925" y="1263650"/>
          <p14:tracePt t="14424" x="7085013" y="1227138"/>
          <p14:tracePt t="14430" x="7034213" y="1214438"/>
          <p14:tracePt t="14440" x="6985000" y="1176338"/>
          <p14:tracePt t="14446" x="6972300" y="1163638"/>
          <p14:tracePt t="14454" x="6946900" y="1163638"/>
          <p14:tracePt t="14526" x="6997700" y="1163638"/>
          <p14:tracePt t="14534" x="7072313" y="1163638"/>
          <p14:tracePt t="14542" x="7197725" y="1163638"/>
          <p14:tracePt t="14549" x="7359650" y="1163638"/>
          <p14:tracePt t="14557" x="7510463" y="1163638"/>
          <p14:tracePt t="14566" x="7735888" y="1163638"/>
          <p14:tracePt t="14574" x="7986713" y="1163638"/>
          <p14:tracePt t="14582" x="8286750" y="1163638"/>
          <p14:tracePt t="14590" x="8686800" y="1214438"/>
          <p14:tracePt t="14598" x="9012238" y="1289050"/>
          <p14:tracePt t="14606" x="9401175" y="1301750"/>
          <p14:tracePt t="14614" x="9650413" y="1339850"/>
          <p14:tracePt t="14623" x="9839325" y="1401763"/>
          <p14:tracePt t="14629" x="9988550" y="1450975"/>
          <p14:tracePt t="14640" x="10126663" y="1527175"/>
          <p14:tracePt t="14646" x="10201275" y="1576388"/>
          <p14:tracePt t="14657" x="10252075" y="1614488"/>
          <p14:tracePt t="14662" x="10277475" y="1639888"/>
          <p14:tracePt t="14670" x="10288588" y="1663700"/>
          <p14:tracePt t="14678" x="10313988" y="1689100"/>
          <p14:tracePt t="14686" x="10326688" y="1739900"/>
          <p14:tracePt t="14694" x="10352088" y="1827213"/>
          <p14:tracePt t="14702" x="10352088" y="1914525"/>
          <p14:tracePt t="14710" x="10352088" y="2039938"/>
          <p14:tracePt t="14718" x="10352088" y="2114550"/>
          <p14:tracePt t="14726" x="10352088" y="2265363"/>
          <p14:tracePt t="14734" x="10352088" y="2390775"/>
          <p14:tracePt t="14742" x="10352088" y="2516188"/>
          <p14:tracePt t="14750" x="10352088" y="2652713"/>
          <p14:tracePt t="14758" x="10352088" y="2765425"/>
          <p14:tracePt t="14766" x="10326688" y="2903538"/>
          <p14:tracePt t="14774" x="10313988" y="3054350"/>
          <p14:tracePt t="14782" x="10277475" y="3203575"/>
          <p14:tracePt t="14790" x="10264775" y="3354388"/>
          <p14:tracePt t="14798" x="10252075" y="3503613"/>
          <p14:tracePt t="14807" x="10188575" y="3679825"/>
          <p14:tracePt t="14814" x="10152063" y="3854450"/>
          <p14:tracePt t="14823" x="10064750" y="3967163"/>
          <p14:tracePt t="14830" x="10013950" y="4117975"/>
          <p14:tracePt t="14840" x="9939338" y="4217988"/>
          <p14:tracePt t="14846" x="9852025" y="4341813"/>
          <p14:tracePt t="14857" x="9775825" y="4418013"/>
          <p14:tracePt t="14862" x="9675813" y="4505325"/>
          <p14:tracePt t="14870" x="9588500" y="4579938"/>
          <p14:tracePt t="14877" x="9475788" y="4630738"/>
          <p14:tracePt t="14885" x="9324975" y="4705350"/>
          <p14:tracePt t="14893" x="9163050" y="4792663"/>
          <p14:tracePt t="14902" x="8924925" y="4930775"/>
          <p14:tracePt t="14910" x="8786813" y="4992688"/>
          <p14:tracePt t="14917" x="8650288" y="5030788"/>
          <p14:tracePt t="14926" x="8537575" y="5068888"/>
          <p14:tracePt t="14934" x="8412163" y="5130800"/>
          <p14:tracePt t="14942" x="8312150" y="5143500"/>
          <p14:tracePt t="14950" x="8161338" y="5143500"/>
          <p14:tracePt t="14958" x="8023225" y="5156200"/>
          <p14:tracePt t="14966" x="7886700" y="5156200"/>
          <p14:tracePt t="14974" x="7761288" y="5156200"/>
          <p14:tracePt t="14982" x="7623175" y="5156200"/>
          <p14:tracePt t="14990" x="7510463" y="5168900"/>
          <p14:tracePt t="14998" x="7385050" y="5194300"/>
          <p14:tracePt t="15007" x="7246938" y="5205413"/>
          <p14:tracePt t="15014" x="7110413" y="5256213"/>
          <p14:tracePt t="15023" x="6985000" y="5294313"/>
          <p14:tracePt t="15030" x="6859588" y="5356225"/>
          <p14:tracePt t="15040" x="6734175" y="5407025"/>
          <p14:tracePt t="15046" x="6721475" y="5418138"/>
          <p14:tracePt t="15057" x="6659563" y="5456238"/>
          <p14:tracePt t="15062" x="6572250" y="5468938"/>
          <p14:tracePt t="15074" x="6483350" y="5494338"/>
          <p14:tracePt t="15078" x="6396038" y="5530850"/>
          <p14:tracePt t="15086" x="6308725" y="5568950"/>
          <p14:tracePt t="15094" x="6208713" y="5607050"/>
          <p14:tracePt t="15102" x="6108700" y="5656263"/>
          <p14:tracePt t="15110" x="5995988" y="5681663"/>
          <p14:tracePt t="15118" x="5870575" y="5719763"/>
          <p14:tracePt t="15126" x="5795963" y="5743575"/>
          <p14:tracePt t="15150" x="5770563" y="5768975"/>
          <p14:tracePt t="15158" x="5695950" y="5807075"/>
          <p14:tracePt t="15166" x="5570538" y="5856288"/>
          <p14:tracePt t="15174" x="5419725" y="5894388"/>
          <p14:tracePt t="15182" x="5294313" y="5919788"/>
          <p14:tracePt t="15190" x="5157788" y="5969000"/>
          <p14:tracePt t="15198" x="5032375" y="5994400"/>
          <p14:tracePt t="15206" x="4868863" y="6032500"/>
          <p14:tracePt t="15214" x="4732338" y="6069013"/>
          <p14:tracePt t="15222" x="4543425" y="6132513"/>
          <p14:tracePt t="15229" x="4230688" y="6232525"/>
          <p14:tracePt t="15239" x="3730625" y="6319838"/>
          <p14:tracePt t="15246" x="3317875" y="6345238"/>
          <p14:tracePt t="15256" x="2941638" y="6345238"/>
          <p14:tracePt t="15261" x="2565400" y="6345238"/>
          <p14:tracePt t="15273" x="2278063" y="6319838"/>
          <p14:tracePt t="15278" x="1978025" y="6269038"/>
          <p14:tracePt t="15286" x="1565275" y="6107113"/>
          <p14:tracePt t="15294" x="1150938" y="5932488"/>
          <p14:tracePt t="15302" x="712788" y="5656263"/>
          <p14:tracePt t="15310" x="238125" y="5407025"/>
          <p14:tracePt t="19158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78" y="626140"/>
            <a:ext cx="3352680" cy="4502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3958" y="1587731"/>
            <a:ext cx="547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딥드림을</a:t>
            </a:r>
            <a:r>
              <a:rPr lang="ko-KR" altLang="en-US" dirty="0"/>
              <a:t> 통해 기하학적인 패턴이 생긴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2EEDE5C-1309-4B12-AB64-3AE3F23C7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05"/>
    </mc:Choice>
    <mc:Fallback>
      <p:transition spd="slow" advTm="18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42" x="3473450" y="6286500"/>
          <p14:tracePt t="8193" x="1189038" y="6732588"/>
          <p14:tracePt t="8200" x="1201738" y="6632575"/>
          <p14:tracePt t="8209" x="1201738" y="6532563"/>
          <p14:tracePt t="8217" x="1201738" y="6432550"/>
          <p14:tracePt t="8225" x="1201738" y="6294438"/>
          <p14:tracePt t="8233" x="1201738" y="6145213"/>
          <p14:tracePt t="8241" x="1201738" y="6032500"/>
          <p14:tracePt t="8249" x="1189038" y="5945188"/>
          <p14:tracePt t="8256" x="1163638" y="5856288"/>
          <p14:tracePt t="8265" x="1127125" y="5781675"/>
          <p14:tracePt t="8272" x="1127125" y="5743575"/>
          <p14:tracePt t="8282" x="1127125" y="5681663"/>
          <p14:tracePt t="8289" x="1127125" y="5607050"/>
          <p14:tracePt t="8297" x="1127125" y="5507038"/>
          <p14:tracePt t="8304" x="1127125" y="5443538"/>
          <p14:tracePt t="8313" x="1127125" y="5381625"/>
          <p14:tracePt t="8320" x="1127125" y="5294313"/>
          <p14:tracePt t="8328" x="1127125" y="5256213"/>
          <p14:tracePt t="8336" x="1127125" y="5218113"/>
          <p14:tracePt t="8344" x="1127125" y="5194300"/>
          <p14:tracePt t="8352" x="1139825" y="5156200"/>
          <p14:tracePt t="8360" x="1139825" y="5143500"/>
          <p14:tracePt t="8376" x="1139825" y="5130800"/>
          <p14:tracePt t="8392" x="1139825" y="5118100"/>
          <p14:tracePt t="8465" x="1163638" y="5105400"/>
          <p14:tracePt t="8481" x="1189038" y="5105400"/>
          <p14:tracePt t="8489" x="1227138" y="5105400"/>
          <p14:tracePt t="8498" x="1263650" y="5105400"/>
          <p14:tracePt t="8505" x="1314450" y="5105400"/>
          <p14:tracePt t="8513" x="1363663" y="5118100"/>
          <p14:tracePt t="8520" x="1439863" y="5130800"/>
          <p14:tracePt t="8529" x="1539875" y="5156200"/>
          <p14:tracePt t="8537" x="1639888" y="5156200"/>
          <p14:tracePt t="8545" x="1778000" y="5156200"/>
          <p14:tracePt t="8553" x="1878013" y="5156200"/>
          <p14:tracePt t="8560" x="2003425" y="5156200"/>
          <p14:tracePt t="8568" x="2139950" y="5156200"/>
          <p14:tracePt t="8577" x="2265363" y="5156200"/>
          <p14:tracePt t="8584" x="2416175" y="5156200"/>
          <p14:tracePt t="8592" x="2554288" y="5156200"/>
          <p14:tracePt t="8601" x="2690813" y="5156200"/>
          <p14:tracePt t="8608" x="2803525" y="5156200"/>
          <p14:tracePt t="8616" x="2867025" y="5156200"/>
          <p14:tracePt t="8625" x="2941638" y="5156200"/>
          <p14:tracePt t="8633" x="2967038" y="5156200"/>
          <p14:tracePt t="8641" x="3003550" y="5156200"/>
          <p14:tracePt t="8649" x="3016250" y="5156200"/>
          <p14:tracePt t="8657" x="3028950" y="5156200"/>
          <p14:tracePt t="8672" x="3028950" y="5130800"/>
          <p14:tracePt t="8682" x="3028950" y="5105400"/>
          <p14:tracePt t="8688" x="3028950" y="5056188"/>
          <p14:tracePt t="8698" x="3028950" y="5005388"/>
          <p14:tracePt t="8705" x="3028950" y="4918075"/>
          <p14:tracePt t="8713" x="3028950" y="4843463"/>
          <p14:tracePt t="8720" x="3028950" y="4756150"/>
          <p14:tracePt t="8729" x="3028950" y="4656138"/>
          <p14:tracePt t="8737" x="3028950" y="4554538"/>
          <p14:tracePt t="8744" x="3028950" y="4467225"/>
          <p14:tracePt t="8752" x="3028950" y="4367213"/>
          <p14:tracePt t="8761" x="3028950" y="4292600"/>
          <p14:tracePt t="8768" x="3028950" y="4167188"/>
          <p14:tracePt t="8777" x="3028950" y="4079875"/>
          <p14:tracePt t="8785" x="3028950" y="3979863"/>
          <p14:tracePt t="8792" x="3016250" y="3879850"/>
          <p14:tracePt t="8800" x="3003550" y="3792538"/>
          <p14:tracePt t="8808" x="3003550" y="3729038"/>
          <p14:tracePt t="8816" x="3003550" y="3679825"/>
          <p14:tracePt t="8825" x="3003550" y="3641725"/>
          <p14:tracePt t="8833" x="3003550" y="3616325"/>
          <p14:tracePt t="8841" x="3003550" y="3590925"/>
          <p14:tracePt t="8849" x="2992438" y="3579813"/>
          <p14:tracePt t="8857" x="2992438" y="3567113"/>
          <p14:tracePt t="8865" x="2979738" y="3554413"/>
          <p14:tracePt t="8873" x="2967038" y="3541713"/>
          <p14:tracePt t="8888" x="2954338" y="3529013"/>
          <p14:tracePt t="8905" x="2928938" y="3516313"/>
          <p14:tracePt t="8914" x="2916238" y="3516313"/>
          <p14:tracePt t="8929" x="2890838" y="3516313"/>
          <p14:tracePt t="8949" x="2841625" y="3516313"/>
          <p14:tracePt t="8952" x="2778125" y="3516313"/>
          <p14:tracePt t="8961" x="2728913" y="3516313"/>
          <p14:tracePt t="8969" x="2641600" y="3529013"/>
          <p14:tracePt t="8977" x="2578100" y="3529013"/>
          <p14:tracePt t="8985" x="2503488" y="3541713"/>
          <p14:tracePt t="8992" x="2465388" y="3554413"/>
          <p14:tracePt t="9000" x="2403475" y="3567113"/>
          <p14:tracePt t="9008" x="2378075" y="3579813"/>
          <p14:tracePt t="9017" x="2352675" y="3579813"/>
          <p14:tracePt t="9024" x="2339975" y="3579813"/>
          <p14:tracePt t="9065" x="2303463" y="3590925"/>
          <p14:tracePt t="9072" x="2303463" y="3641725"/>
          <p14:tracePt t="9080" x="2278063" y="3716338"/>
          <p14:tracePt t="9089" x="2239963" y="3792538"/>
          <p14:tracePt t="9098" x="2216150" y="3854450"/>
          <p14:tracePt t="9104" x="2178050" y="3905250"/>
          <p14:tracePt t="9115" x="2152650" y="3954463"/>
          <p14:tracePt t="9120" x="2139950" y="3979863"/>
          <p14:tracePt t="9129" x="2127250" y="4005263"/>
          <p14:tracePt t="9137" x="2127250" y="4017963"/>
          <p14:tracePt t="9145" x="2116138" y="4054475"/>
          <p14:tracePt t="9152" x="2116138" y="4079875"/>
          <p14:tracePt t="9160" x="2116138" y="4105275"/>
          <p14:tracePt t="9168" x="2116138" y="4141788"/>
          <p14:tracePt t="9177" x="2127250" y="4154488"/>
          <p14:tracePt t="9184" x="2152650" y="4179888"/>
          <p14:tracePt t="9192" x="2190750" y="4192588"/>
          <p14:tracePt t="9200" x="2228850" y="4205288"/>
          <p14:tracePt t="9209" x="2265363" y="4205288"/>
          <p14:tracePt t="9216" x="2278063" y="4217988"/>
          <p14:tracePt t="9224" x="2316163" y="4217988"/>
          <p14:tracePt t="9233" x="2365375" y="4217988"/>
          <p14:tracePt t="9240" x="2403475" y="4217988"/>
          <p14:tracePt t="9248" x="2465388" y="4217988"/>
          <p14:tracePt t="9257" x="2516188" y="4217988"/>
          <p14:tracePt t="9265" x="2565400" y="4217988"/>
          <p14:tracePt t="9272" x="2616200" y="4217988"/>
          <p14:tracePt t="9281" x="2654300" y="4217988"/>
          <p14:tracePt t="9289" x="2678113" y="4217988"/>
          <p14:tracePt t="9304" x="2690813" y="4217988"/>
          <p14:tracePt t="9329" x="2703513" y="4217988"/>
          <p14:tracePt t="9337" x="2716213" y="4205288"/>
          <p14:tracePt t="9345" x="2716213" y="4192588"/>
          <p14:tracePt t="9352" x="2716213" y="4154488"/>
          <p14:tracePt t="9361" x="2716213" y="4129088"/>
          <p14:tracePt t="9368" x="2716213" y="4079875"/>
          <p14:tracePt t="9377" x="2716213" y="4017963"/>
          <p14:tracePt t="9385" x="2716213" y="3967163"/>
          <p14:tracePt t="9392" x="2716213" y="3916363"/>
          <p14:tracePt t="9400" x="2703513" y="3892550"/>
          <p14:tracePt t="9409" x="2690813" y="3854450"/>
          <p14:tracePt t="9417" x="2641600" y="3779838"/>
          <p14:tracePt t="9425" x="2603500" y="3716338"/>
          <p14:tracePt t="9432" x="2554288" y="3667125"/>
          <p14:tracePt t="9440" x="2503488" y="3629025"/>
          <p14:tracePt t="9448" x="2478088" y="3603625"/>
          <p14:tracePt t="9457" x="2441575" y="3554413"/>
          <p14:tracePt t="9465" x="2390775" y="3516313"/>
          <p14:tracePt t="9473" x="2365375" y="3503613"/>
          <p14:tracePt t="9481" x="2328863" y="3467100"/>
          <p14:tracePt t="9489" x="2278063" y="3454400"/>
          <p14:tracePt t="9497" x="2203450" y="3416300"/>
          <p14:tracePt t="9505" x="2190750" y="3403600"/>
          <p14:tracePt t="9514" x="2178050" y="3403600"/>
          <p14:tracePt t="9520" x="2152650" y="3390900"/>
          <p14:tracePt t="9530" x="2139950" y="3390900"/>
          <p14:tracePt t="9537" x="2127250" y="3390900"/>
          <p14:tracePt t="9553" x="2116138" y="3390900"/>
          <p14:tracePt t="9561" x="2090738" y="3390900"/>
          <p14:tracePt t="9569" x="2052638" y="3390900"/>
          <p14:tracePt t="9577" x="2039938" y="3390900"/>
          <p14:tracePt t="9584" x="2003425" y="3390900"/>
          <p14:tracePt t="9592" x="1965325" y="3390900"/>
          <p14:tracePt t="9600" x="1952625" y="3390900"/>
          <p14:tracePt t="9609" x="1927225" y="3390900"/>
          <p14:tracePt t="9617" x="1903413" y="3390900"/>
          <p14:tracePt t="9625" x="1865313" y="3390900"/>
          <p14:tracePt t="9632" x="1839913" y="3416300"/>
          <p14:tracePt t="9640" x="1801813" y="3429000"/>
          <p14:tracePt t="9648" x="1765300" y="3479800"/>
          <p14:tracePt t="9656" x="1739900" y="3529013"/>
          <p14:tracePt t="9665" x="1727200" y="3590925"/>
          <p14:tracePt t="9673" x="1714500" y="3654425"/>
          <p14:tracePt t="9681" x="1714500" y="3729038"/>
          <p14:tracePt t="9689" x="1714500" y="3767138"/>
          <p14:tracePt t="9697" x="1714500" y="3816350"/>
          <p14:tracePt t="9704" x="1714500" y="3867150"/>
          <p14:tracePt t="9714" x="1714500" y="3905250"/>
          <p14:tracePt t="9721" x="1778000" y="3979863"/>
          <p14:tracePt t="9730" x="1827213" y="4029075"/>
          <p14:tracePt t="9737" x="1903413" y="4067175"/>
          <p14:tracePt t="9745" x="1952625" y="4092575"/>
          <p14:tracePt t="9753" x="2027238" y="4117975"/>
          <p14:tracePt t="9760" x="2065338" y="4117975"/>
          <p14:tracePt t="9769" x="2127250" y="4129088"/>
          <p14:tracePt t="9776" x="2139950" y="4129088"/>
          <p14:tracePt t="9785" x="2165350" y="4129088"/>
          <p14:tracePt t="9792" x="2203450" y="4129088"/>
          <p14:tracePt t="9800" x="2239963" y="4129088"/>
          <p14:tracePt t="9809" x="2252663" y="4129088"/>
          <p14:tracePt t="9817" x="2352675" y="4117975"/>
          <p14:tracePt t="9824" x="2390775" y="4105275"/>
          <p14:tracePt t="9833" x="2465388" y="4067175"/>
          <p14:tracePt t="9841" x="2528888" y="4041775"/>
          <p14:tracePt t="9849" x="2590800" y="3992563"/>
          <p14:tracePt t="9856" x="2678113" y="3941763"/>
          <p14:tracePt t="9865" x="2754313" y="3892550"/>
          <p14:tracePt t="9873" x="2854325" y="3854450"/>
          <p14:tracePt t="9881" x="2890838" y="3829050"/>
          <p14:tracePt t="9888" x="2954338" y="3792538"/>
          <p14:tracePt t="9897" x="2967038" y="3767138"/>
          <p14:tracePt t="9904" x="2992438" y="3716338"/>
          <p14:tracePt t="9913" x="3003550" y="3703638"/>
          <p14:tracePt t="9920" x="3003550" y="3679825"/>
          <p14:tracePt t="9930" x="3003550" y="3629025"/>
          <p14:tracePt t="9936" x="3003550" y="3579813"/>
          <p14:tracePt t="9948" x="3003550" y="3516313"/>
          <p14:tracePt t="9952" x="3003550" y="3467100"/>
          <p14:tracePt t="9960" x="2979738" y="3441700"/>
          <p14:tracePt t="9968" x="2941638" y="3390900"/>
          <p14:tracePt t="9976" x="2916238" y="3378200"/>
          <p14:tracePt t="9984" x="2879725" y="3354388"/>
          <p14:tracePt t="9992" x="2816225" y="3316288"/>
          <p14:tracePt t="10000" x="2790825" y="3316288"/>
          <p14:tracePt t="10008" x="2741613" y="3290888"/>
          <p14:tracePt t="10016" x="2654300" y="3278188"/>
          <p14:tracePt t="10024" x="2616200" y="3267075"/>
          <p14:tracePt t="10033" x="2565400" y="3267075"/>
          <p14:tracePt t="10040" x="2503488" y="3254375"/>
          <p14:tracePt t="10049" x="2452688" y="3254375"/>
          <p14:tracePt t="10056" x="2403475" y="3254375"/>
          <p14:tracePt t="10065" x="2339975" y="3254375"/>
          <p14:tracePt t="10073" x="2303463" y="3254375"/>
          <p14:tracePt t="10081" x="2252663" y="3267075"/>
          <p14:tracePt t="10089" x="2203450" y="3290888"/>
          <p14:tracePt t="10097" x="2152650" y="3341688"/>
          <p14:tracePt t="10105" x="2065338" y="3403600"/>
          <p14:tracePt t="10113" x="2027238" y="3441700"/>
          <p14:tracePt t="10121" x="1952625" y="3490913"/>
          <p14:tracePt t="10130" x="1903413" y="3554413"/>
          <p14:tracePt t="10137" x="1865313" y="3616325"/>
          <p14:tracePt t="10146" x="1839913" y="3641725"/>
          <p14:tracePt t="10153" x="1827213" y="3667125"/>
          <p14:tracePt t="10161" x="1801813" y="3716338"/>
          <p14:tracePt t="10169" x="1801813" y="3729038"/>
          <p14:tracePt t="10177" x="1801813" y="3767138"/>
          <p14:tracePt t="10184" x="1801813" y="3792538"/>
          <p14:tracePt t="10192" x="1801813" y="3803650"/>
          <p14:tracePt t="10200" x="1801813" y="3841750"/>
          <p14:tracePt t="10208" x="1814513" y="3892550"/>
          <p14:tracePt t="10216" x="1852613" y="3941763"/>
          <p14:tracePt t="10225" x="1903413" y="3992563"/>
          <p14:tracePt t="10232" x="1939925" y="4029075"/>
          <p14:tracePt t="10241" x="2003425" y="4092575"/>
          <p14:tracePt t="10249" x="2052638" y="4141788"/>
          <p14:tracePt t="10257" x="2090738" y="4167188"/>
          <p14:tracePt t="10265" x="2090738" y="4179888"/>
          <p14:tracePt t="10273" x="2116138" y="4192588"/>
          <p14:tracePt t="10281" x="2139950" y="4205288"/>
          <p14:tracePt t="10289" x="2165350" y="4205288"/>
          <p14:tracePt t="10297" x="2178050" y="4205288"/>
          <p14:tracePt t="10320" x="2203450" y="4205288"/>
          <p14:tracePt t="10330" x="2216150" y="4167188"/>
          <p14:tracePt t="10336" x="2216150" y="4067175"/>
          <p14:tracePt t="10346" x="2228850" y="3979863"/>
          <p14:tracePt t="10352" x="2228850" y="3867150"/>
          <p14:tracePt t="10360" x="2228850" y="3729038"/>
          <p14:tracePt t="10368" x="2228850" y="3616325"/>
          <p14:tracePt t="10377" x="2228850" y="3479800"/>
          <p14:tracePt t="10385" x="2228850" y="3354388"/>
          <p14:tracePt t="10393" x="2216150" y="3278188"/>
          <p14:tracePt t="10400" x="2190750" y="3190875"/>
          <p14:tracePt t="10408" x="2165350" y="3116263"/>
          <p14:tracePt t="10416" x="2152650" y="3090863"/>
          <p14:tracePt t="10424" x="2139950" y="3078163"/>
          <p14:tracePt t="10440" x="2139950" y="3065463"/>
          <p14:tracePt t="10473" x="2103438" y="3103563"/>
          <p14:tracePt t="10480" x="2090738" y="3154363"/>
          <p14:tracePt t="10489" x="2090738" y="3228975"/>
          <p14:tracePt t="10497" x="2065338" y="3290888"/>
          <p14:tracePt t="10505" x="2052638" y="3341688"/>
          <p14:tracePt t="10512" x="2039938" y="3403600"/>
          <p14:tracePt t="10520" x="2039938" y="3490913"/>
          <p14:tracePt t="10529" x="2039938" y="3567113"/>
          <p14:tracePt t="10537" x="2039938" y="3629025"/>
          <p14:tracePt t="10546" x="2039938" y="3703638"/>
          <p14:tracePt t="10552" x="2078038" y="3754438"/>
          <p14:tracePt t="10561" x="2139950" y="3829050"/>
          <p14:tracePt t="10569" x="2203450" y="3892550"/>
          <p14:tracePt t="10577" x="2239963" y="3941763"/>
          <p14:tracePt t="10584" x="2316163" y="3992563"/>
          <p14:tracePt t="10592" x="2390775" y="4005263"/>
          <p14:tracePt t="10601" x="2490788" y="4017963"/>
          <p14:tracePt t="10608" x="2565400" y="4041775"/>
          <p14:tracePt t="10617" x="2628900" y="4054475"/>
          <p14:tracePt t="10624" x="2728913" y="4054475"/>
          <p14:tracePt t="10632" x="2790825" y="4054475"/>
          <p14:tracePt t="10640" x="2828925" y="4054475"/>
          <p14:tracePt t="10648" x="2879725" y="4041775"/>
          <p14:tracePt t="10657" x="2903538" y="4029075"/>
          <p14:tracePt t="10664" x="2941638" y="3979863"/>
          <p14:tracePt t="10672" x="2979738" y="3941763"/>
          <p14:tracePt t="10680" x="3003550" y="3892550"/>
          <p14:tracePt t="10689" x="3016250" y="3841750"/>
          <p14:tracePt t="10697" x="3028950" y="3779838"/>
          <p14:tracePt t="10705" x="3028950" y="3679825"/>
          <p14:tracePt t="10713" x="3028950" y="3590925"/>
          <p14:tracePt t="10720" x="3028950" y="3490913"/>
          <p14:tracePt t="10730" x="3028950" y="3403600"/>
          <p14:tracePt t="10736" x="3003550" y="3328988"/>
          <p14:tracePt t="10746" x="2979738" y="3290888"/>
          <p14:tracePt t="10752" x="2903538" y="3190875"/>
          <p14:tracePt t="10762" x="2867025" y="3154363"/>
          <p14:tracePt t="10769" x="2790825" y="3103563"/>
          <p14:tracePt t="10777" x="2667000" y="3078163"/>
          <p14:tracePt t="10784" x="2528888" y="3041650"/>
          <p14:tracePt t="10793" x="2416175" y="3016250"/>
          <p14:tracePt t="10801" x="2352675" y="3016250"/>
          <p14:tracePt t="10808" x="2228850" y="3016250"/>
          <p14:tracePt t="10817" x="2165350" y="3016250"/>
          <p14:tracePt t="10824" x="2090738" y="3016250"/>
          <p14:tracePt t="10833" x="2039938" y="3016250"/>
          <p14:tracePt t="10840" x="1990725" y="3016250"/>
          <p14:tracePt t="10848" x="1939925" y="3054350"/>
          <p14:tracePt t="10857" x="1890713" y="3103563"/>
          <p14:tracePt t="10865" x="1865313" y="3141663"/>
          <p14:tracePt t="10872" x="1827213" y="3203575"/>
          <p14:tracePt t="10881" x="1814513" y="3290888"/>
          <p14:tracePt t="10889" x="1801813" y="3390900"/>
          <p14:tracePt t="10897" x="1801813" y="3479800"/>
          <p14:tracePt t="10904" x="1801813" y="3554413"/>
          <p14:tracePt t="10913" x="1801813" y="3629025"/>
          <p14:tracePt t="10920" x="1814513" y="3692525"/>
          <p14:tracePt t="10929" x="1865313" y="3754438"/>
          <p14:tracePt t="10936" x="1890713" y="3792538"/>
          <p14:tracePt t="10948" x="1914525" y="3816350"/>
          <p14:tracePt t="10952" x="1927225" y="3854450"/>
          <p14:tracePt t="10963" x="1952625" y="3867150"/>
          <p14:tracePt t="10969" x="1965325" y="3892550"/>
          <p14:tracePt t="10977" x="1978025" y="3892550"/>
          <p14:tracePt t="11016" x="1990725" y="3892550"/>
          <p14:tracePt t="11024" x="2014538" y="3892550"/>
          <p14:tracePt t="11032" x="2039938" y="3879850"/>
          <p14:tracePt t="11040" x="2065338" y="3841750"/>
          <p14:tracePt t="11048" x="2090738" y="3779838"/>
          <p14:tracePt t="11056" x="2127250" y="3692525"/>
          <p14:tracePt t="11064" x="2190750" y="3603625"/>
          <p14:tracePt t="11072" x="2203450" y="3554413"/>
          <p14:tracePt t="11080" x="2216150" y="3503613"/>
          <p14:tracePt t="11089" x="2252663" y="3454400"/>
          <p14:tracePt t="11097" x="2252663" y="3429000"/>
          <p14:tracePt t="11104" x="2265363" y="3390900"/>
          <p14:tracePt t="11113" x="2265363" y="3367088"/>
          <p14:tracePt t="11121" x="2265363" y="3341688"/>
          <p14:tracePt t="11129" x="2265363" y="3316288"/>
          <p14:tracePt t="11137" x="2265363" y="3290888"/>
          <p14:tracePt t="11145" x="2265363" y="3278188"/>
          <p14:tracePt t="11224" x="2239963" y="3328988"/>
          <p14:tracePt t="11232" x="2228850" y="3403600"/>
          <p14:tracePt t="11240" x="2190750" y="3503613"/>
          <p14:tracePt t="11249" x="2178050" y="3567113"/>
          <p14:tracePt t="11256" x="2178050" y="3641725"/>
          <p14:tracePt t="11265" x="2178050" y="3703638"/>
          <p14:tracePt t="11272" x="2178050" y="3754438"/>
          <p14:tracePt t="11280" x="2178050" y="3803650"/>
          <p14:tracePt t="11289" x="2178050" y="3841750"/>
          <p14:tracePt t="11296" x="2190750" y="3905250"/>
          <p14:tracePt t="11304" x="2252663" y="3967163"/>
          <p14:tracePt t="11313" x="2316163" y="4029075"/>
          <p14:tracePt t="11321" x="2390775" y="4079875"/>
          <p14:tracePt t="11329" x="2478088" y="4117975"/>
          <p14:tracePt t="11337" x="2565400" y="4154488"/>
          <p14:tracePt t="11345" x="2616200" y="4154488"/>
          <p14:tracePt t="11352" x="2678113" y="4179888"/>
          <p14:tracePt t="11362" x="2716213" y="4179888"/>
          <p14:tracePt t="11368" x="2728913" y="4179888"/>
          <p14:tracePt t="11378" x="2754313" y="4179888"/>
          <p14:tracePt t="11424" x="2754313" y="4129088"/>
          <p14:tracePt t="11432" x="2741613" y="4067175"/>
          <p14:tracePt t="11441" x="2703513" y="3929063"/>
          <p14:tracePt t="11449" x="2667000" y="3792538"/>
          <p14:tracePt t="11456" x="2590800" y="3590925"/>
          <p14:tracePt t="11464" x="2452688" y="3378200"/>
          <p14:tracePt t="11472" x="2339975" y="3103563"/>
          <p14:tracePt t="11480" x="2165350" y="2828925"/>
          <p14:tracePt t="11488" x="1965325" y="2527300"/>
          <p14:tracePt t="11496" x="1752600" y="2303463"/>
          <p14:tracePt t="11504" x="1614488" y="2152650"/>
          <p14:tracePt t="11513" x="1539875" y="2039938"/>
          <p14:tracePt t="11520" x="1452563" y="1914525"/>
          <p14:tracePt t="11530" x="1401763" y="1827213"/>
          <p14:tracePt t="11537" x="1352550" y="1727200"/>
          <p14:tracePt t="11545" x="1352550" y="1676400"/>
          <p14:tracePt t="11553" x="1339850" y="1627188"/>
          <p14:tracePt t="11561" x="1339850" y="1601788"/>
          <p14:tracePt t="11568" x="1339850" y="1576388"/>
          <p14:tracePt t="11578" x="1339850" y="1552575"/>
          <p14:tracePt t="11584" x="1339850" y="1539875"/>
          <p14:tracePt t="11616" x="1339850" y="1527175"/>
          <p14:tracePt t="11641" x="1339850" y="1489075"/>
          <p14:tracePt t="11649" x="1339850" y="1450975"/>
          <p14:tracePt t="11656" x="1339850" y="1427163"/>
          <p14:tracePt t="11664" x="1339850" y="1401763"/>
          <p14:tracePt t="11673" x="1339850" y="1363663"/>
          <p14:tracePt t="11689" x="1339850" y="1339850"/>
          <p14:tracePt t="11696" x="1339850" y="1301750"/>
          <p14:tracePt t="11713" x="1339850" y="1276350"/>
          <p14:tracePt t="11720" x="1339850" y="1263650"/>
          <p14:tracePt t="11729" x="1339850" y="1227138"/>
          <p14:tracePt t="11736" x="1339850" y="1176338"/>
          <p14:tracePt t="11745" x="1339850" y="1125538"/>
          <p14:tracePt t="11753" x="1339850" y="1063625"/>
          <p14:tracePt t="11761" x="1339850" y="1025525"/>
          <p14:tracePt t="11768" x="1339850" y="976313"/>
          <p14:tracePt t="11778" x="1339850" y="938213"/>
          <p14:tracePt t="11785" x="1339850" y="925513"/>
          <p14:tracePt t="11800" x="1339850" y="901700"/>
          <p14:tracePt t="11809" x="1327150" y="876300"/>
          <p14:tracePt t="11816" x="1314450" y="863600"/>
          <p14:tracePt t="11825" x="1314450" y="850900"/>
          <p14:tracePt t="11833" x="1289050" y="838200"/>
          <p14:tracePt t="11840" x="1289050" y="825500"/>
          <p14:tracePt t="11856" x="1289050" y="812800"/>
          <p14:tracePt t="11905" x="1276350" y="812800"/>
          <p14:tracePt t="11913" x="1263650" y="812800"/>
          <p14:tracePt t="11921" x="1239838" y="812800"/>
          <p14:tracePt t="11929" x="1227138" y="812800"/>
          <p14:tracePt t="11936" x="1201738" y="812800"/>
          <p14:tracePt t="11945" x="1189038" y="812800"/>
          <p14:tracePt t="11952" x="1176338" y="812800"/>
          <p14:tracePt t="11968" x="1163638" y="812800"/>
          <p14:tracePt t="11977" x="1139825" y="812800"/>
          <p14:tracePt t="11985" x="1101725" y="825500"/>
          <p14:tracePt t="11995" x="1063625" y="825500"/>
          <p14:tracePt t="12000" x="1014413" y="850900"/>
          <p14:tracePt t="12010" x="989013" y="863600"/>
          <p14:tracePt t="12017" x="950913" y="863600"/>
          <p14:tracePt t="12025" x="925513" y="863600"/>
          <p14:tracePt t="12033" x="901700" y="863600"/>
          <p14:tracePt t="12193" x="889000" y="889000"/>
          <p14:tracePt t="12200" x="889000" y="912813"/>
          <p14:tracePt t="12209" x="889000" y="963613"/>
          <p14:tracePt t="12216" x="889000" y="1014413"/>
          <p14:tracePt t="12224" x="889000" y="1101725"/>
          <p14:tracePt t="12233" x="889000" y="1163638"/>
          <p14:tracePt t="12241" x="889000" y="1250950"/>
          <p14:tracePt t="12248" x="889000" y="1350963"/>
          <p14:tracePt t="12256" x="889000" y="1439863"/>
          <p14:tracePt t="12264" x="889000" y="1539875"/>
          <p14:tracePt t="12272" x="889000" y="1601788"/>
          <p14:tracePt t="12281" x="889000" y="1663700"/>
          <p14:tracePt t="12288" x="889000" y="1752600"/>
          <p14:tracePt t="12296" x="889000" y="1839913"/>
          <p14:tracePt t="12304" x="889000" y="1889125"/>
          <p14:tracePt t="12312" x="914400" y="1965325"/>
          <p14:tracePt t="12320" x="914400" y="2014538"/>
          <p14:tracePt t="12329" x="914400" y="2065338"/>
          <p14:tracePt t="12336" x="914400" y="2152650"/>
          <p14:tracePt t="12345" x="914400" y="2178050"/>
          <p14:tracePt t="12352" x="914400" y="2201863"/>
          <p14:tracePt t="12361" x="914400" y="2214563"/>
          <p14:tracePt t="12368" x="914400" y="2252663"/>
          <p14:tracePt t="12384" x="914400" y="2265363"/>
          <p14:tracePt t="12401" x="914400" y="2278063"/>
          <p14:tracePt t="12410" x="914400" y="2290763"/>
          <p14:tracePt t="12416" x="901700" y="2290763"/>
          <p14:tracePt t="12528" x="901700" y="2303463"/>
          <p14:tracePt t="12536" x="976313" y="2303463"/>
          <p14:tracePt t="12545" x="1038225" y="2303463"/>
          <p14:tracePt t="12552" x="1101725" y="2303463"/>
          <p14:tracePt t="12562" x="1163638" y="2303463"/>
          <p14:tracePt t="12569" x="1276350" y="2314575"/>
          <p14:tracePt t="12577" x="1376363" y="2314575"/>
          <p14:tracePt t="12584" x="1501775" y="2339975"/>
          <p14:tracePt t="12594" x="1677988" y="2365375"/>
          <p14:tracePt t="12600" x="1827213" y="2378075"/>
          <p14:tracePt t="12611" x="1990725" y="2427288"/>
          <p14:tracePt t="12616" x="2152650" y="2478088"/>
          <p14:tracePt t="12625" x="2228850" y="2516188"/>
          <p14:tracePt t="12632" x="2316163" y="2565400"/>
          <p14:tracePt t="12640" x="2416175" y="2627313"/>
          <p14:tracePt t="12648" x="2490788" y="2640013"/>
          <p14:tracePt t="12656" x="2590800" y="2678113"/>
          <p14:tracePt t="12664" x="2654300" y="2690813"/>
          <p14:tracePt t="12672" x="2667000" y="2690813"/>
          <p14:tracePt t="12680" x="2678113" y="2690813"/>
          <p14:tracePt t="12736" x="2690813" y="2678113"/>
          <p14:tracePt t="12744" x="2690813" y="2627313"/>
          <p14:tracePt t="12753" x="2678113" y="2578100"/>
          <p14:tracePt t="12761" x="2667000" y="2490788"/>
          <p14:tracePt t="12769" x="2641600" y="2352675"/>
          <p14:tracePt t="12777" x="2628900" y="2214563"/>
          <p14:tracePt t="12784" x="2603500" y="2052638"/>
          <p14:tracePt t="12793" x="2578100" y="1901825"/>
          <p14:tracePt t="12800" x="2541588" y="1714500"/>
          <p14:tracePt t="12810" x="2528888" y="1539875"/>
          <p14:tracePt t="12816" x="2503488" y="1414463"/>
          <p14:tracePt t="12826" x="2490788" y="1276350"/>
          <p14:tracePt t="12833" x="2465388" y="1150938"/>
          <p14:tracePt t="12840" x="2428875" y="1063625"/>
          <p14:tracePt t="12849" x="2416175" y="1014413"/>
          <p14:tracePt t="12857" x="2378075" y="950913"/>
          <p14:tracePt t="12865" x="2365375" y="925513"/>
          <p14:tracePt t="12872" x="2365375" y="912813"/>
          <p14:tracePt t="12888" x="2365375" y="901700"/>
          <p14:tracePt t="12897" x="2365375" y="889000"/>
          <p14:tracePt t="12905" x="2365375" y="876300"/>
          <p14:tracePt t="12944" x="2378075" y="850900"/>
          <p14:tracePt t="12961" x="2403475" y="850900"/>
          <p14:tracePt t="12969" x="2441575" y="850900"/>
          <p14:tracePt t="12977" x="2465388" y="850900"/>
          <p14:tracePt t="12984" x="2516188" y="863600"/>
          <p14:tracePt t="12993" x="2541588" y="901700"/>
          <p14:tracePt t="13000" x="2616200" y="925513"/>
          <p14:tracePt t="13010" x="2678113" y="950913"/>
          <p14:tracePt t="13016" x="2767013" y="963613"/>
          <p14:tracePt t="13026" x="2879725" y="1001713"/>
          <p14:tracePt t="13032" x="2928938" y="1014413"/>
          <p14:tracePt t="13041" x="2992438" y="1025525"/>
          <p14:tracePt t="13048" x="3041650" y="1038225"/>
          <p14:tracePt t="13056" x="3092450" y="1063625"/>
          <p14:tracePt t="13064" x="3103563" y="1063625"/>
          <p14:tracePt t="13073" x="3116263" y="1063625"/>
          <p14:tracePt t="13128" x="3054350" y="1063625"/>
          <p14:tracePt t="13136" x="2967038" y="1063625"/>
          <p14:tracePt t="13144" x="2890838" y="1063625"/>
          <p14:tracePt t="13152" x="2767013" y="1063625"/>
          <p14:tracePt t="13160" x="2654300" y="1050925"/>
          <p14:tracePt t="13168" x="2516188" y="1038225"/>
          <p14:tracePt t="13177" x="2378075" y="1014413"/>
          <p14:tracePt t="13185" x="2228850" y="989013"/>
          <p14:tracePt t="13193" x="2116138" y="989013"/>
          <p14:tracePt t="13201" x="2027238" y="963613"/>
          <p14:tracePt t="13210" x="1990725" y="963613"/>
          <p14:tracePt t="13217" x="1965325" y="963613"/>
          <p14:tracePt t="13288" x="1978025" y="963613"/>
          <p14:tracePt t="13296" x="2027238" y="963613"/>
          <p14:tracePt t="13304" x="2078038" y="963613"/>
          <p14:tracePt t="13313" x="2152650" y="963613"/>
          <p14:tracePt t="13320" x="2252663" y="963613"/>
          <p14:tracePt t="13328" x="2365375" y="963613"/>
          <p14:tracePt t="13337" x="2516188" y="963613"/>
          <p14:tracePt t="13345" x="2654300" y="963613"/>
          <p14:tracePt t="13353" x="2754313" y="963613"/>
          <p14:tracePt t="13361" x="2867025" y="963613"/>
          <p14:tracePt t="13369" x="2916238" y="963613"/>
          <p14:tracePt t="13377" x="2954338" y="1001713"/>
          <p14:tracePt t="13385" x="2967038" y="1001713"/>
          <p14:tracePt t="13393" x="2967038" y="1014413"/>
          <p14:tracePt t="13410" x="2992438" y="1025525"/>
          <p14:tracePt t="13464" x="2992438" y="1038225"/>
          <p14:tracePt t="13472" x="2992438" y="1063625"/>
          <p14:tracePt t="13480" x="3016250" y="1089025"/>
          <p14:tracePt t="13488" x="3016250" y="1101725"/>
          <p14:tracePt t="13496" x="3041650" y="1150938"/>
          <p14:tracePt t="13505" x="3054350" y="1189038"/>
          <p14:tracePt t="13512" x="3067050" y="1263650"/>
          <p14:tracePt t="13520" x="3079750" y="1314450"/>
          <p14:tracePt t="13529" x="3103563" y="1389063"/>
          <p14:tracePt t="13537" x="3116263" y="1463675"/>
          <p14:tracePt t="13544" x="3116263" y="1539875"/>
          <p14:tracePt t="13553" x="3116263" y="1639888"/>
          <p14:tracePt t="13560" x="3116263" y="1727200"/>
          <p14:tracePt t="13569" x="3116263" y="1827213"/>
          <p14:tracePt t="13577" x="3116263" y="1939925"/>
          <p14:tracePt t="13585" x="3116263" y="2039938"/>
          <p14:tracePt t="13593" x="3116263" y="2139950"/>
          <p14:tracePt t="13600" x="3116263" y="2214563"/>
          <p14:tracePt t="13609" x="3116263" y="2252663"/>
          <p14:tracePt t="13672" x="3116263" y="2265363"/>
          <p14:tracePt t="13696" x="3116263" y="2252663"/>
          <p14:tracePt t="13704" x="3116263" y="2214563"/>
          <p14:tracePt t="13712" x="3103563" y="2165350"/>
          <p14:tracePt t="13720" x="3054350" y="2078038"/>
          <p14:tracePt t="13728" x="3003550" y="2001838"/>
          <p14:tracePt t="13736" x="2954338" y="1889125"/>
          <p14:tracePt t="13744" x="2903538" y="1789113"/>
          <p14:tracePt t="13752" x="2879725" y="1676400"/>
          <p14:tracePt t="13760" x="2854325" y="1576388"/>
          <p14:tracePt t="13769" x="2841625" y="1489075"/>
          <p14:tracePt t="13777" x="2841625" y="1427163"/>
          <p14:tracePt t="13785" x="2841625" y="1327150"/>
          <p14:tracePt t="13793" x="2841625" y="1276350"/>
          <p14:tracePt t="13801" x="2841625" y="1227138"/>
          <p14:tracePt t="13808" x="2841625" y="1176338"/>
          <p14:tracePt t="13816" x="2867025" y="1150938"/>
          <p14:tracePt t="13825" x="2890838" y="1114425"/>
          <p14:tracePt t="13832" x="2941638" y="1076325"/>
          <p14:tracePt t="13842" x="2979738" y="1050925"/>
          <p14:tracePt t="13849" x="3003550" y="1038225"/>
          <p14:tracePt t="13857" x="3041650" y="1014413"/>
          <p14:tracePt t="13865" x="3079750" y="1014413"/>
          <p14:tracePt t="13873" x="3103563" y="1014413"/>
          <p14:tracePt t="13881" x="3141663" y="1014413"/>
          <p14:tracePt t="13888" x="3179763" y="1014413"/>
          <p14:tracePt t="13896" x="3216275" y="1014413"/>
          <p14:tracePt t="13905" x="3267075" y="1014413"/>
          <p14:tracePt t="13912" x="3292475" y="1014413"/>
          <p14:tracePt t="13920" x="3328988" y="1014413"/>
          <p14:tracePt t="13928" x="3379788" y="1014413"/>
          <p14:tracePt t="13944" x="3429000" y="1014413"/>
          <p14:tracePt t="13952" x="3454400" y="1014413"/>
          <p14:tracePt t="13968" x="3479800" y="1025525"/>
          <p14:tracePt t="13993" x="3492500" y="1076325"/>
          <p14:tracePt t="14000" x="3492500" y="1125538"/>
          <p14:tracePt t="14010" x="3492500" y="1163638"/>
          <p14:tracePt t="14016" x="3492500" y="1214438"/>
          <p14:tracePt t="14025" x="3492500" y="1263650"/>
          <p14:tracePt t="14033" x="3492500" y="1314450"/>
          <p14:tracePt t="14042" x="3505200" y="1376363"/>
          <p14:tracePt t="14048" x="3505200" y="1414463"/>
          <p14:tracePt t="14058" x="3517900" y="1450975"/>
          <p14:tracePt t="14064" x="3517900" y="1476375"/>
          <p14:tracePt t="14073" x="3517900" y="1514475"/>
          <p14:tracePt t="14080" x="3517900" y="1552575"/>
          <p14:tracePt t="14089" x="3517900" y="1601788"/>
          <p14:tracePt t="14097" x="3517900" y="1639888"/>
          <p14:tracePt t="14105" x="3517900" y="1676400"/>
          <p14:tracePt t="14112" x="3517900" y="1701800"/>
          <p14:tracePt t="14121" x="3505200" y="1727200"/>
          <p14:tracePt t="14128" x="3492500" y="1739900"/>
          <p14:tracePt t="14136" x="3492500" y="1752600"/>
          <p14:tracePt t="14192" x="3467100" y="1739900"/>
          <p14:tracePt t="14200" x="3467100" y="1701800"/>
          <p14:tracePt t="14209" x="3454400" y="1639888"/>
          <p14:tracePt t="14216" x="3454400" y="1552575"/>
          <p14:tracePt t="14225" x="3417888" y="1439863"/>
          <p14:tracePt t="14233" x="3417888" y="1363663"/>
          <p14:tracePt t="14242" x="3379788" y="1276350"/>
          <p14:tracePt t="14248" x="3354388" y="1189038"/>
          <p14:tracePt t="14258" x="3341688" y="1125538"/>
          <p14:tracePt t="14264" x="3341688" y="1089025"/>
          <p14:tracePt t="14289" x="3341688" y="1063625"/>
          <p14:tracePt t="14360" x="3367088" y="1101725"/>
          <p14:tracePt t="14369" x="3379788" y="1163638"/>
          <p14:tracePt t="14377" x="3429000" y="1238250"/>
          <p14:tracePt t="14385" x="3467100" y="1327150"/>
          <p14:tracePt t="14392" x="3492500" y="1414463"/>
          <p14:tracePt t="14401" x="3530600" y="1489075"/>
          <p14:tracePt t="14409" x="3554413" y="1539875"/>
          <p14:tracePt t="14416" x="3592513" y="1614488"/>
          <p14:tracePt t="14425" x="3617913" y="1689100"/>
          <p14:tracePt t="14432" x="3654425" y="1739900"/>
          <p14:tracePt t="14441" x="3667125" y="1765300"/>
          <p14:tracePt t="14448" x="3692525" y="1801813"/>
          <p14:tracePt t="14464" x="3705225" y="1814513"/>
          <p14:tracePt t="14528" x="3679825" y="1789113"/>
          <p14:tracePt t="14536" x="3667125" y="1689100"/>
          <p14:tracePt t="14544" x="3643313" y="1614488"/>
          <p14:tracePt t="14552" x="3617913" y="1501775"/>
          <p14:tracePt t="14561" x="3592513" y="1389063"/>
          <p14:tracePt t="14568" x="3567113" y="1289050"/>
          <p14:tracePt t="14576" x="3541713" y="1189038"/>
          <p14:tracePt t="14584" x="3505200" y="1101725"/>
          <p14:tracePt t="14593" x="3479800" y="1014413"/>
          <p14:tracePt t="14600" x="3454400" y="938213"/>
          <p14:tracePt t="14609" x="3441700" y="912813"/>
          <p14:tracePt t="14673" x="3441700" y="901700"/>
          <p14:tracePt t="14689" x="3429000" y="938213"/>
          <p14:tracePt t="14696" x="3405188" y="1025525"/>
          <p14:tracePt t="14705" x="3405188" y="1089025"/>
          <p14:tracePt t="14712" x="3405188" y="1176338"/>
          <p14:tracePt t="14720" x="3429000" y="1301750"/>
          <p14:tracePt t="14728" x="3492500" y="1414463"/>
          <p14:tracePt t="14736" x="3554413" y="1527175"/>
          <p14:tracePt t="14744" x="3630613" y="1639888"/>
          <p14:tracePt t="14752" x="3730625" y="1765300"/>
          <p14:tracePt t="14760" x="3817938" y="1889125"/>
          <p14:tracePt t="14768" x="3892550" y="1989138"/>
          <p14:tracePt t="14777" x="3956050" y="2101850"/>
          <p14:tracePt t="14785" x="4005263" y="2227263"/>
          <p14:tracePt t="14793" x="4030663" y="2314575"/>
          <p14:tracePt t="14800" x="4068763" y="2365375"/>
          <p14:tracePt t="14809" x="4068763" y="2403475"/>
          <p14:tracePt t="14817" x="4068763" y="2427288"/>
          <p14:tracePt t="14825" x="4068763" y="2439988"/>
          <p14:tracePt t="14849" x="4068763" y="2452688"/>
          <p14:tracePt t="14857" x="4068763" y="2465388"/>
          <p14:tracePt t="14865" x="4068763" y="2478088"/>
          <p14:tracePt t="14874" x="4068763" y="2490788"/>
          <p14:tracePt t="14881" x="4043363" y="2516188"/>
          <p14:tracePt t="14889" x="4030663" y="2540000"/>
          <p14:tracePt t="14897" x="4005263" y="2578100"/>
          <p14:tracePt t="14905" x="3956050" y="2627313"/>
          <p14:tracePt t="14913" x="3956050" y="2652713"/>
          <p14:tracePt t="14920" x="3917950" y="2703513"/>
          <p14:tracePt t="14928" x="3867150" y="2790825"/>
          <p14:tracePt t="14943" x="3843338" y="2878138"/>
          <p14:tracePt t="14945" x="3792538" y="3028950"/>
          <p14:tracePt t="14953" x="3756025" y="3178175"/>
          <p14:tracePt t="14960" x="3705225" y="3367088"/>
          <p14:tracePt t="14968" x="3679825" y="3616325"/>
          <p14:tracePt t="14976" x="3605213" y="3892550"/>
          <p14:tracePt t="14985" x="3605213" y="4167188"/>
          <p14:tracePt t="14993" x="3554413" y="4430713"/>
          <p14:tracePt t="15001" x="3505200" y="4730750"/>
          <p14:tracePt t="15009" x="3467100" y="4981575"/>
          <p14:tracePt t="15017" x="3429000" y="5243513"/>
          <p14:tracePt t="15025" x="3417888" y="5456238"/>
          <p14:tracePt t="15032" x="3367088" y="5719763"/>
          <p14:tracePt t="15040" x="3305175" y="5932488"/>
          <p14:tracePt t="15048" x="3279775" y="6081713"/>
          <p14:tracePt t="15057" x="3205163" y="6219825"/>
          <p14:tracePt t="15065" x="3154363" y="6319838"/>
          <p14:tracePt t="15073" x="3103563" y="6381750"/>
          <p14:tracePt t="15080" x="3079750" y="6407150"/>
          <p14:tracePt t="15090" x="3054350" y="6407150"/>
          <p14:tracePt t="15097" x="3041650" y="6407150"/>
          <p14:tracePt t="15105" x="3016250" y="6407150"/>
          <p14:tracePt t="15112" x="2979738" y="6407150"/>
          <p14:tracePt t="15120" x="2928938" y="6407150"/>
          <p14:tracePt t="15129" x="2854325" y="6381750"/>
          <p14:tracePt t="15137" x="2828925" y="6357938"/>
          <p14:tracePt t="15145" x="2767013" y="6294438"/>
          <p14:tracePt t="15153" x="2716213" y="6219825"/>
          <p14:tracePt t="15160" x="2654300" y="6119813"/>
          <p14:tracePt t="15169" x="2641600" y="6032500"/>
          <p14:tracePt t="15176" x="2603500" y="5894388"/>
          <p14:tracePt t="15184" x="2578100" y="5756275"/>
          <p14:tracePt t="15192" x="2578100" y="5607050"/>
          <p14:tracePt t="15201" x="2565400" y="5418138"/>
          <p14:tracePt t="15209" x="2565400" y="5268913"/>
          <p14:tracePt t="15216" x="2541588" y="5118100"/>
          <p14:tracePt t="15225" x="2541588" y="4943475"/>
          <p14:tracePt t="15233" x="2528888" y="4818063"/>
          <p14:tracePt t="15241" x="2516188" y="4692650"/>
          <p14:tracePt t="15249" x="2503488" y="4605338"/>
          <p14:tracePt t="15256" x="2478088" y="4543425"/>
          <p14:tracePt t="15264" x="2465388" y="4492625"/>
          <p14:tracePt t="15273" x="2465388" y="4467225"/>
          <p14:tracePt t="15280" x="2441575" y="4430713"/>
          <p14:tracePt t="15290" x="2441575" y="4379913"/>
          <p14:tracePt t="15296" x="2416175" y="4354513"/>
          <p14:tracePt t="15305" x="2403475" y="4341813"/>
          <p14:tracePt t="15312" x="2403475" y="4318000"/>
          <p14:tracePt t="15321" x="2365375" y="4279900"/>
          <p14:tracePt t="15329" x="2352675" y="4267200"/>
          <p14:tracePt t="15337" x="2328863" y="4241800"/>
          <p14:tracePt t="15345" x="2303463" y="4205288"/>
          <p14:tracePt t="15352" x="2265363" y="4167188"/>
          <p14:tracePt t="15360" x="2228850" y="4129088"/>
          <p14:tracePt t="15369" x="2216150" y="4092575"/>
          <p14:tracePt t="15377" x="2203450" y="4054475"/>
          <p14:tracePt t="15393" x="2178050" y="4041775"/>
          <p14:tracePt t="15400" x="2178050" y="4029075"/>
          <p14:tracePt t="15457" x="2165350" y="4005263"/>
          <p14:tracePt t="15465" x="2139950" y="3979863"/>
          <p14:tracePt t="15472" x="2127250" y="3967163"/>
          <p14:tracePt t="15480" x="2116138" y="3929063"/>
          <p14:tracePt t="15490" x="2090738" y="3905250"/>
          <p14:tracePt t="15496" x="2065338" y="3879850"/>
          <p14:tracePt t="15505" x="2039938" y="3841750"/>
          <p14:tracePt t="15512" x="2003425" y="3803650"/>
          <p14:tracePt t="15521" x="1978025" y="3767138"/>
          <p14:tracePt t="15528" x="1927225" y="3716338"/>
          <p14:tracePt t="15537" x="1878013" y="3654425"/>
          <p14:tracePt t="15544" x="1865313" y="3629025"/>
          <p14:tracePt t="15552" x="1839913" y="3603625"/>
          <p14:tracePt t="15560" x="1827213" y="3567113"/>
          <p14:tracePt t="15568" x="1814513" y="3541713"/>
          <p14:tracePt t="15577" x="1801813" y="3516313"/>
          <p14:tracePt t="15601" x="1801813" y="3490913"/>
          <p14:tracePt t="15616" x="1790700" y="3479800"/>
          <p14:tracePt t="15720" x="1778000" y="3479800"/>
          <p14:tracePt t="15760" x="1778000" y="3516313"/>
          <p14:tracePt t="15768" x="1778000" y="3590925"/>
          <p14:tracePt t="15776" x="1778000" y="3667125"/>
          <p14:tracePt t="15784" x="1778000" y="3754438"/>
          <p14:tracePt t="15792" x="1778000" y="3841750"/>
          <p14:tracePt t="15800" x="1801813" y="3941763"/>
          <p14:tracePt t="15808" x="1852613" y="4054475"/>
          <p14:tracePt t="15816" x="1890713" y="4141788"/>
          <p14:tracePt t="15825" x="1990725" y="4254500"/>
          <p14:tracePt t="15832" x="2052638" y="4354513"/>
          <p14:tracePt t="15841" x="2116138" y="4418013"/>
          <p14:tracePt t="15848" x="2216150" y="4492625"/>
          <p14:tracePt t="15857" x="2303463" y="4567238"/>
          <p14:tracePt t="15864" x="2378075" y="4618038"/>
          <p14:tracePt t="15873" x="2465388" y="4667250"/>
          <p14:tracePt t="15880" x="2503488" y="4679950"/>
          <p14:tracePt t="15889" x="2554288" y="4692650"/>
          <p14:tracePt t="15897" x="2603500" y="4718050"/>
          <p14:tracePt t="15906" x="2654300" y="4718050"/>
          <p14:tracePt t="15912" x="2690813" y="4718050"/>
          <p14:tracePt t="15921" x="2728913" y="4718050"/>
          <p14:tracePt t="15929" x="2767013" y="4705350"/>
          <p14:tracePt t="15936" x="2816225" y="4692650"/>
          <p14:tracePt t="15944" x="2879725" y="4618038"/>
          <p14:tracePt t="15952" x="2916238" y="4579938"/>
          <p14:tracePt t="15960" x="2954338" y="4505325"/>
          <p14:tracePt t="15968" x="3016250" y="4430713"/>
          <p14:tracePt t="15977" x="3079750" y="4367213"/>
          <p14:tracePt t="15985" x="3128963" y="4279900"/>
          <p14:tracePt t="15992" x="3179763" y="4217988"/>
          <p14:tracePt t="16000" x="3205163" y="4117975"/>
          <p14:tracePt t="16008" x="3267075" y="4017963"/>
          <p14:tracePt t="16016" x="3305175" y="3916363"/>
          <p14:tracePt t="16024" x="3341688" y="3841750"/>
          <p14:tracePt t="16032" x="3379788" y="3741738"/>
          <p14:tracePt t="16041" x="3405188" y="3667125"/>
          <p14:tracePt t="16048" x="3441700" y="3590925"/>
          <p14:tracePt t="16057" x="3441700" y="3554413"/>
          <p14:tracePt t="16064" x="3454400" y="3503613"/>
          <p14:tracePt t="16072" x="3479800" y="3429000"/>
          <p14:tracePt t="16080" x="3479800" y="3378200"/>
          <p14:tracePt t="16089" x="3479800" y="3328988"/>
          <p14:tracePt t="16108" x="3479800" y="3216275"/>
          <p14:tracePt t="16112" x="3467100" y="3165475"/>
          <p14:tracePt t="16121" x="3441700" y="3154363"/>
          <p14:tracePt t="16128" x="3417888" y="3116263"/>
          <p14:tracePt t="16137" x="3392488" y="3103563"/>
          <p14:tracePt t="16144" x="3354388" y="3103563"/>
          <p14:tracePt t="16152" x="3292475" y="3103563"/>
          <p14:tracePt t="16161" x="3192463" y="3103563"/>
          <p14:tracePt t="16168" x="3092450" y="3103563"/>
          <p14:tracePt t="16176" x="2967038" y="3103563"/>
          <p14:tracePt t="16185" x="2867025" y="3103563"/>
          <p14:tracePt t="16192" x="2778125" y="3103563"/>
          <p14:tracePt t="16200" x="2678113" y="3141663"/>
          <p14:tracePt t="16209" x="2578100" y="3154363"/>
          <p14:tracePt t="16216" x="2452688" y="3203575"/>
          <p14:tracePt t="16225" x="2352675" y="3216275"/>
          <p14:tracePt t="16232" x="2265363" y="3267075"/>
          <p14:tracePt t="16241" x="2190750" y="3290888"/>
          <p14:tracePt t="16249" x="2127250" y="3328988"/>
          <p14:tracePt t="16257" x="2090738" y="3354388"/>
          <p14:tracePt t="16264" x="2027238" y="3403600"/>
          <p14:tracePt t="16272" x="1978025" y="3441700"/>
          <p14:tracePt t="16281" x="1965325" y="3467100"/>
          <p14:tracePt t="16289" x="1927225" y="3516313"/>
          <p14:tracePt t="16297" x="1914525" y="3554413"/>
          <p14:tracePt t="16306" x="1890713" y="3616325"/>
          <p14:tracePt t="16313" x="1865313" y="3654425"/>
          <p14:tracePt t="16322" x="1865313" y="3703638"/>
          <p14:tracePt t="16329" x="1865313" y="3741738"/>
          <p14:tracePt t="16337" x="1865313" y="3792538"/>
          <p14:tracePt t="16345" x="1865313" y="3867150"/>
          <p14:tracePt t="16353" x="1865313" y="3916363"/>
          <p14:tracePt t="16361" x="1878013" y="3967163"/>
          <p14:tracePt t="16368" x="1903413" y="4029075"/>
          <p14:tracePt t="16377" x="1939925" y="4092575"/>
          <p14:tracePt t="16385" x="1990725" y="4167188"/>
          <p14:tracePt t="16392" x="2039938" y="4217988"/>
          <p14:tracePt t="16400" x="2116138" y="4292600"/>
          <p14:tracePt t="16409" x="2178050" y="4330700"/>
          <p14:tracePt t="16416" x="2265363" y="4392613"/>
          <p14:tracePt t="16425" x="2328863" y="4405313"/>
          <p14:tracePt t="16432" x="2416175" y="4454525"/>
          <p14:tracePt t="16441" x="2465388" y="4467225"/>
          <p14:tracePt t="16448" x="2490788" y="4479925"/>
          <p14:tracePt t="16457" x="2541588" y="4479925"/>
          <p14:tracePt t="16464" x="2578100" y="4479925"/>
          <p14:tracePt t="16473" x="2603500" y="4479925"/>
          <p14:tracePt t="16480" x="2641600" y="4479925"/>
          <p14:tracePt t="16488" x="2678113" y="4479925"/>
          <p14:tracePt t="16496" x="2703513" y="4454525"/>
          <p14:tracePt t="16505" x="2741613" y="4405313"/>
          <p14:tracePt t="16513" x="2767013" y="4354513"/>
          <p14:tracePt t="16522" x="2790825" y="4279900"/>
          <p14:tracePt t="16529" x="2854325" y="4167188"/>
          <p14:tracePt t="16537" x="2879725" y="4054475"/>
          <p14:tracePt t="16544" x="2903538" y="3967163"/>
          <p14:tracePt t="16552" x="2916238" y="3829050"/>
          <p14:tracePt t="16560" x="2928938" y="3679825"/>
          <p14:tracePt t="16568" x="2928938" y="3567113"/>
          <p14:tracePt t="16576" x="2916238" y="3429000"/>
          <p14:tracePt t="16585" x="2890838" y="3341688"/>
          <p14:tracePt t="16593" x="2854325" y="3228975"/>
          <p14:tracePt t="16601" x="2778125" y="3141663"/>
          <p14:tracePt t="16608" x="2754313" y="3078163"/>
          <p14:tracePt t="16616" x="2690813" y="3016250"/>
          <p14:tracePt t="16625" x="2641600" y="2978150"/>
          <p14:tracePt t="16633" x="2565400" y="2928938"/>
          <p14:tracePt t="16641" x="2490788" y="2903538"/>
          <p14:tracePt t="16648" x="2428875" y="2903538"/>
          <p14:tracePt t="16657" x="2352675" y="2903538"/>
          <p14:tracePt t="16665" x="2303463" y="2903538"/>
          <p14:tracePt t="16673" x="2252663" y="2903538"/>
          <p14:tracePt t="16680" x="2203450" y="2903538"/>
          <p14:tracePt t="16689" x="2090738" y="2941638"/>
          <p14:tracePt t="16696" x="2014538" y="3003550"/>
          <p14:tracePt t="16704" x="1927225" y="3090863"/>
          <p14:tracePt t="16713" x="1878013" y="3165475"/>
          <p14:tracePt t="16721" x="1814513" y="3254375"/>
          <p14:tracePt t="16728" x="1752600" y="3367088"/>
          <p14:tracePt t="16738" x="1714500" y="3467100"/>
          <p14:tracePt t="16744" x="1665288" y="3590925"/>
          <p14:tracePt t="16753" x="1652588" y="3703638"/>
          <p14:tracePt t="16760" x="1652588" y="3841750"/>
          <p14:tracePt t="16769" x="1652588" y="3992563"/>
          <p14:tracePt t="16776" x="1652588" y="4141788"/>
          <p14:tracePt t="16784" x="1652588" y="4318000"/>
          <p14:tracePt t="16793" x="1714500" y="4418013"/>
          <p14:tracePt t="16801" x="1790700" y="4530725"/>
          <p14:tracePt t="16809" x="1903413" y="4656138"/>
          <p14:tracePt t="16816" x="1965325" y="4756150"/>
          <p14:tracePt t="16824" x="2065338" y="4805363"/>
          <p14:tracePt t="16833" x="2165350" y="4856163"/>
          <p14:tracePt t="16841" x="2265363" y="4892675"/>
          <p14:tracePt t="16849" x="2365375" y="4892675"/>
          <p14:tracePt t="16856" x="2465388" y="4918075"/>
          <p14:tracePt t="16865" x="2590800" y="4918075"/>
          <p14:tracePt t="16873" x="2716213" y="4918075"/>
          <p14:tracePt t="16880" x="2816225" y="4918075"/>
          <p14:tracePt t="16889" x="2954338" y="4905375"/>
          <p14:tracePt t="16897" x="3041650" y="4868863"/>
          <p14:tracePt t="16904" x="3128963" y="4830763"/>
          <p14:tracePt t="16913" x="3228975" y="4768850"/>
          <p14:tracePt t="16922" x="3292475" y="4705350"/>
          <p14:tracePt t="16929" x="3341688" y="4618038"/>
          <p14:tracePt t="16938" x="3379788" y="4492625"/>
          <p14:tracePt t="16956" x="3392488" y="4192588"/>
          <p14:tracePt t="16960" x="3392488" y="3992563"/>
          <p14:tracePt t="16969" x="3392488" y="3779838"/>
          <p14:tracePt t="16977" x="3328988" y="3479800"/>
          <p14:tracePt t="16985" x="3192463" y="3128963"/>
          <p14:tracePt t="16992" x="2941638" y="2578100"/>
          <p14:tracePt t="17001" x="2728913" y="2178050"/>
          <p14:tracePt t="17009" x="2478088" y="1776413"/>
          <p14:tracePt t="17017" x="2103438" y="1227138"/>
          <p14:tracePt t="17025" x="1739900" y="750888"/>
          <p14:tracePt t="17033" x="1327150" y="26352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딥드림은</a:t>
            </a:r>
            <a:r>
              <a:rPr lang="ko-KR" altLang="en-US" dirty="0"/>
              <a:t> </a:t>
            </a:r>
            <a:r>
              <a:rPr lang="ko-KR" altLang="en-US" dirty="0" err="1"/>
              <a:t>컨브넷을</a:t>
            </a:r>
            <a:r>
              <a:rPr lang="ko-KR" altLang="en-US" dirty="0"/>
              <a:t> 거꾸로 실행하여 입력 이미지를 생성</a:t>
            </a:r>
            <a:endParaRPr lang="en-US" altLang="ko-KR" dirty="0"/>
          </a:p>
          <a:p>
            <a:r>
              <a:rPr lang="ko-KR" altLang="en-US" dirty="0"/>
              <a:t>이미지 뿐만 아니라 음성</a:t>
            </a:r>
            <a:r>
              <a:rPr lang="en-US" altLang="ko-KR" dirty="0"/>
              <a:t>, </a:t>
            </a:r>
            <a:r>
              <a:rPr lang="ko-KR" altLang="en-US"/>
              <a:t>음악 등에도 적용 가능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D2BF30C-D76C-40DF-A992-90CD6F177C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3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25"/>
    </mc:Choice>
    <mc:Fallback>
      <p:transition spd="slow" advTm="18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3" x="4294188" y="5732463"/>
          <p14:tracePt t="697" x="4281488" y="5719763"/>
          <p14:tracePt t="705" x="4281488" y="5707063"/>
          <p14:tracePt t="713" x="4281488" y="5694363"/>
          <p14:tracePt t="721" x="4281488" y="5681663"/>
          <p14:tracePt t="737" x="4243388" y="5681663"/>
          <p14:tracePt t="745" x="4205288" y="5643563"/>
          <p14:tracePt t="754" x="4156075" y="5643563"/>
          <p14:tracePt t="761" x="4092575" y="5630863"/>
          <p14:tracePt t="770" x="4005263" y="5594350"/>
          <p14:tracePt t="777" x="3968750" y="5581650"/>
          <p14:tracePt t="786" x="3930650" y="5581650"/>
          <p14:tracePt t="793" x="3917950" y="5568950"/>
          <p14:tracePt t="892" x="3892550" y="5568950"/>
          <p14:tracePt t="898" x="3879850" y="5594350"/>
          <p14:tracePt t="905" x="3867150" y="5732463"/>
          <p14:tracePt t="913" x="3805238" y="5932488"/>
          <p14:tracePt t="921" x="3743325" y="6107113"/>
          <p14:tracePt t="929" x="3654425" y="6269038"/>
          <p14:tracePt t="937" x="3567113" y="6394450"/>
          <p14:tracePt t="945" x="3467100" y="6470650"/>
          <p14:tracePt t="954" x="3392488" y="6507163"/>
          <p14:tracePt t="961" x="3354388" y="6532563"/>
          <p14:tracePt t="970" x="3328988" y="6532563"/>
          <p14:tracePt t="977" x="3317875" y="6532563"/>
          <p14:tracePt t="986" x="3305175" y="6532563"/>
          <p14:tracePt t="1002" x="3292475" y="6532563"/>
          <p14:tracePt t="1009" x="3279775" y="6532563"/>
          <p14:tracePt t="1025" x="3267075" y="6532563"/>
          <p14:tracePt t="1073" x="3254375" y="6532563"/>
          <p14:tracePt t="1081" x="3228975" y="6519863"/>
          <p14:tracePt t="1089" x="3216275" y="6457950"/>
          <p14:tracePt t="1103" x="3205163" y="6394450"/>
          <p14:tracePt t="1105" x="3205163" y="6357938"/>
          <p14:tracePt t="1113" x="3192463" y="6319838"/>
          <p14:tracePt t="1129" x="3192463" y="6294438"/>
          <p14:tracePt t="1137" x="3192463" y="6257925"/>
          <p14:tracePt t="1161" x="3167063" y="6257925"/>
          <p14:tracePt t="1177" x="3167063" y="6245225"/>
          <p14:tracePt t="1193" x="3141663" y="6219825"/>
          <p14:tracePt t="1202" x="3128963" y="6207125"/>
          <p14:tracePt t="1209" x="3103563" y="6181725"/>
          <p14:tracePt t="1225" x="3079750" y="6169025"/>
          <p14:tracePt t="1235" x="3054350" y="6169025"/>
          <p14:tracePt t="1241" x="3041650" y="6145213"/>
          <p14:tracePt t="1249" x="3016250" y="6132513"/>
          <p14:tracePt t="1257" x="3003550" y="6119813"/>
          <p14:tracePt t="1265" x="2979738" y="6094413"/>
          <p14:tracePt t="1273" x="2928938" y="6032500"/>
          <p14:tracePt t="1281" x="2867025" y="5956300"/>
          <p14:tracePt t="1289" x="2790825" y="5843588"/>
          <p14:tracePt t="1297" x="2741613" y="5756275"/>
          <p14:tracePt t="1305" x="2690813" y="5668963"/>
          <p14:tracePt t="1313" x="2641600" y="5568950"/>
          <p14:tracePt t="1322" x="2603500" y="5507038"/>
          <p14:tracePt t="1329" x="2528888" y="5394325"/>
          <p14:tracePt t="1337" x="2503488" y="5318125"/>
          <p14:tracePt t="1345" x="2441575" y="5218113"/>
          <p14:tracePt t="1354" x="2390775" y="5118100"/>
          <p14:tracePt t="1361" x="2316163" y="5043488"/>
          <p14:tracePt t="1370" x="2252663" y="4956175"/>
          <p14:tracePt t="1377" x="2178050" y="4856163"/>
          <p14:tracePt t="1386" x="2103438" y="4756150"/>
          <p14:tracePt t="1393" x="2027238" y="4656138"/>
          <p14:tracePt t="1402" x="1927225" y="4530725"/>
          <p14:tracePt t="1409" x="1827213" y="4443413"/>
          <p14:tracePt t="1419" x="1714500" y="4292600"/>
          <p14:tracePt t="1425" x="1614488" y="4179888"/>
          <p14:tracePt t="1436" x="1539875" y="4079875"/>
          <p14:tracePt t="1441" x="1489075" y="3967163"/>
          <p14:tracePt t="1449" x="1439863" y="3892550"/>
          <p14:tracePt t="1457" x="1401763" y="3816350"/>
          <p14:tracePt t="1465" x="1363663" y="3741738"/>
          <p14:tracePt t="1473" x="1352550" y="3716338"/>
          <p14:tracePt t="1481" x="1339850" y="3703638"/>
          <p14:tracePt t="1489" x="1314450" y="3679825"/>
          <p14:tracePt t="1497" x="1289050" y="3641725"/>
          <p14:tracePt t="1505" x="1263650" y="3616325"/>
          <p14:tracePt t="1513" x="1227138" y="3567113"/>
          <p14:tracePt t="1521" x="1176338" y="3529013"/>
          <p14:tracePt t="1529" x="1114425" y="3479800"/>
          <p14:tracePt t="1538" x="1089025" y="3467100"/>
          <p14:tracePt t="1545" x="1038225" y="3454400"/>
          <p14:tracePt t="1553" x="976313" y="3429000"/>
          <p14:tracePt t="1561" x="925513" y="3390900"/>
          <p14:tracePt t="1570" x="889000" y="3367088"/>
          <p14:tracePt t="1577" x="863600" y="3354388"/>
          <p14:tracePt t="1673" x="863600" y="3316288"/>
          <p14:tracePt t="1681" x="838200" y="3254375"/>
          <p14:tracePt t="1689" x="838200" y="3216275"/>
          <p14:tracePt t="1697" x="838200" y="3165475"/>
          <p14:tracePt t="1705" x="825500" y="3128963"/>
          <p14:tracePt t="1713" x="825500" y="3065463"/>
          <p14:tracePt t="1721" x="825500" y="3003550"/>
          <p14:tracePt t="1729" x="825500" y="2928938"/>
          <p14:tracePt t="1737" x="825500" y="2852738"/>
          <p14:tracePt t="1745" x="825500" y="2716213"/>
          <p14:tracePt t="1753" x="825500" y="2527300"/>
          <p14:tracePt t="1761" x="825500" y="2327275"/>
          <p14:tracePt t="1769" x="825500" y="2165350"/>
          <p14:tracePt t="1777" x="838200" y="2001838"/>
          <p14:tracePt t="1786" x="838200" y="1865313"/>
          <p14:tracePt t="1793" x="838200" y="1752600"/>
          <p14:tracePt t="1801" x="838200" y="1652588"/>
          <p14:tracePt t="1809" x="838200" y="1552575"/>
          <p14:tracePt t="1818" x="850900" y="1439863"/>
          <p14:tracePt t="1825" x="863600" y="1363663"/>
          <p14:tracePt t="1835" x="876300" y="1289050"/>
          <p14:tracePt t="1841" x="889000" y="1250950"/>
          <p14:tracePt t="1849" x="914400" y="1189038"/>
          <p14:tracePt t="1857" x="925513" y="1176338"/>
          <p14:tracePt t="1865" x="963613" y="1125538"/>
          <p14:tracePt t="1874" x="989013" y="1114425"/>
          <p14:tracePt t="1882" x="1001713" y="1089025"/>
          <p14:tracePt t="1889" x="1027113" y="1063625"/>
          <p14:tracePt t="1906" x="1050925" y="1050925"/>
          <p14:tracePt t="2809" x="1063625" y="1063625"/>
          <p14:tracePt t="2825" x="1063625" y="1076325"/>
          <p14:tracePt t="2865" x="1063625" y="1089025"/>
          <p14:tracePt t="2873" x="1076325" y="1089025"/>
          <p14:tracePt t="2913" x="1076325" y="1101725"/>
          <p14:tracePt t="2921" x="1089025" y="1114425"/>
          <p14:tracePt t="2929" x="1101725" y="1125538"/>
          <p14:tracePt t="2945" x="1127125" y="1138238"/>
          <p14:tracePt t="2961" x="1139825" y="1150938"/>
          <p14:tracePt t="2969" x="1163638" y="1176338"/>
          <p14:tracePt t="2985" x="1176338" y="1201738"/>
          <p14:tracePt t="3002" x="1176338" y="1214438"/>
          <p14:tracePt t="3009" x="1214438" y="1263650"/>
          <p14:tracePt t="3018" x="1214438" y="1276350"/>
          <p14:tracePt t="3025" x="1227138" y="1289050"/>
          <p14:tracePt t="3034" x="1252538" y="1327150"/>
          <p14:tracePt t="3041" x="1289050" y="1363663"/>
          <p14:tracePt t="3050" x="1314450" y="1389063"/>
          <p14:tracePt t="3057" x="1339850" y="1414463"/>
          <p14:tracePt t="3066" x="1363663" y="1439863"/>
          <p14:tracePt t="3073" x="1363663" y="1450975"/>
          <p14:tracePt t="3084" x="1389063" y="1450975"/>
          <p14:tracePt t="3209" x="1401763" y="1450975"/>
          <p14:tracePt t="3217" x="1452563" y="1450975"/>
          <p14:tracePt t="3225" x="1552575" y="1450975"/>
          <p14:tracePt t="3234" x="1652588" y="1450975"/>
          <p14:tracePt t="3241" x="1752600" y="1450975"/>
          <p14:tracePt t="3250" x="1865313" y="1450975"/>
          <p14:tracePt t="3257" x="1965325" y="1450975"/>
          <p14:tracePt t="3267" x="2103438" y="1450975"/>
          <p14:tracePt t="3273" x="2216150" y="1450975"/>
          <p14:tracePt t="3283" x="2352675" y="1450975"/>
          <p14:tracePt t="3289" x="2490788" y="1450975"/>
          <p14:tracePt t="3297" x="2616200" y="1450975"/>
          <p14:tracePt t="3305" x="2741613" y="1450975"/>
          <p14:tracePt t="3313" x="2854325" y="1450975"/>
          <p14:tracePt t="3321" x="2916238" y="1450975"/>
          <p14:tracePt t="3329" x="2992438" y="1450975"/>
          <p14:tracePt t="3337" x="3041650" y="1450975"/>
          <p14:tracePt t="3345" x="3103563" y="1450975"/>
          <p14:tracePt t="3353" x="3141663" y="1450975"/>
          <p14:tracePt t="3361" x="3192463" y="1450975"/>
          <p14:tracePt t="3369" x="3241675" y="1450975"/>
          <p14:tracePt t="3377" x="3267075" y="1450975"/>
          <p14:tracePt t="3385" x="3305175" y="1450975"/>
          <p14:tracePt t="3393" x="3328988" y="1450975"/>
          <p14:tracePt t="3409" x="3341688" y="1450975"/>
          <p14:tracePt t="3537" x="3341688" y="1463675"/>
          <p14:tracePt t="3545" x="3267075" y="1527175"/>
          <p14:tracePt t="3553" x="3167063" y="1614488"/>
          <p14:tracePt t="3561" x="3054350" y="1739900"/>
          <p14:tracePt t="3569" x="2928938" y="1889125"/>
          <p14:tracePt t="3577" x="2754313" y="2014538"/>
          <p14:tracePt t="3585" x="2541588" y="2178050"/>
          <p14:tracePt t="3593" x="2428875" y="2290763"/>
          <p14:tracePt t="3601" x="2216150" y="2414588"/>
          <p14:tracePt t="3609" x="2014538" y="2540000"/>
          <p14:tracePt t="3617" x="1852613" y="2627313"/>
          <p14:tracePt t="3625" x="1714500" y="2690813"/>
          <p14:tracePt t="3633" x="1577975" y="2778125"/>
          <p14:tracePt t="3641" x="1465263" y="2890838"/>
          <p14:tracePt t="3649" x="1376363" y="2941638"/>
          <p14:tracePt t="3657" x="1301750" y="3041650"/>
          <p14:tracePt t="3665" x="1239838" y="3128963"/>
          <p14:tracePt t="3673" x="1227138" y="3165475"/>
          <p14:tracePt t="3682" x="1189038" y="3228975"/>
          <p14:tracePt t="3689" x="1176338" y="3267075"/>
          <p14:tracePt t="3699" x="1163638" y="3290888"/>
          <p14:tracePt t="3705" x="1150938" y="3316288"/>
          <p14:tracePt t="3713" x="1139825" y="3341688"/>
          <p14:tracePt t="3721" x="1127125" y="3354388"/>
          <p14:tracePt t="3729" x="1101725" y="3390900"/>
          <p14:tracePt t="3745" x="1089025" y="3403600"/>
          <p14:tracePt t="3753" x="1063625" y="3416300"/>
          <p14:tracePt t="3761" x="1038225" y="3441700"/>
          <p14:tracePt t="3769" x="1014413" y="3454400"/>
          <p14:tracePt t="3777" x="963613" y="3467100"/>
          <p14:tracePt t="3785" x="914400" y="3467100"/>
          <p14:tracePt t="3793" x="863600" y="3467100"/>
          <p14:tracePt t="3801" x="801688" y="3467100"/>
          <p14:tracePt t="3809" x="763588" y="3467100"/>
          <p14:tracePt t="3817" x="701675" y="3416300"/>
          <p14:tracePt t="3825" x="625475" y="3328988"/>
          <p14:tracePt t="3834" x="525463" y="3216275"/>
          <p14:tracePt t="3841" x="400050" y="3054350"/>
          <p14:tracePt t="3850" x="312738" y="2890838"/>
          <p14:tracePt t="3857" x="263525" y="2778125"/>
          <p14:tracePt t="3866" x="187325" y="2640013"/>
          <p14:tracePt t="3873" x="163513" y="2540000"/>
          <p14:tracePt t="3882" x="125413" y="2414588"/>
          <p14:tracePt t="3889" x="112713" y="2327275"/>
          <p14:tracePt t="3899" x="100013" y="2214563"/>
          <p14:tracePt t="3905" x="100013" y="2127250"/>
          <p14:tracePt t="3913" x="100013" y="2039938"/>
          <p14:tracePt t="3921" x="100013" y="1965325"/>
          <p14:tracePt t="3929" x="100013" y="1901825"/>
          <p14:tracePt t="3937" x="100013" y="1865313"/>
          <p14:tracePt t="3945" x="100013" y="1827213"/>
          <p14:tracePt t="3961" x="100013" y="1814513"/>
          <p14:tracePt t="3977" x="100013" y="1789113"/>
          <p14:tracePt t="4105" x="100013" y="1814513"/>
          <p14:tracePt t="4114" x="100013" y="1827213"/>
          <p14:tracePt t="4121" x="112713" y="1852613"/>
          <p14:tracePt t="4129" x="112713" y="1865313"/>
          <p14:tracePt t="4137" x="112713" y="1889125"/>
          <p14:tracePt t="4145" x="138113" y="1914525"/>
          <p14:tracePt t="4153" x="150813" y="1952625"/>
          <p14:tracePt t="4161" x="174625" y="2001838"/>
          <p14:tracePt t="4177" x="187325" y="2014538"/>
          <p14:tracePt t="4185" x="200025" y="2052638"/>
          <p14:tracePt t="4193" x="212725" y="2052638"/>
          <p14:tracePt t="4201" x="225425" y="2065338"/>
          <p14:tracePt t="4209" x="225425" y="2078038"/>
          <p14:tracePt t="4217" x="238125" y="2089150"/>
          <p14:tracePt t="4225" x="250825" y="2101850"/>
          <p14:tracePt t="4234" x="263525" y="2114550"/>
          <p14:tracePt t="4241" x="287338" y="2139950"/>
          <p14:tracePt t="4521" x="287338" y="2152650"/>
          <p14:tracePt t="4529" x="287338" y="2165350"/>
          <p14:tracePt t="4537" x="338138" y="2201863"/>
          <p14:tracePt t="4545" x="338138" y="2227263"/>
          <p14:tracePt t="4553" x="363538" y="2252663"/>
          <p14:tracePt t="4561" x="376238" y="2265363"/>
          <p14:tracePt t="4569" x="387350" y="2278063"/>
          <p14:tracePt t="4609" x="412750" y="2303463"/>
          <p14:tracePt t="4617" x="425450" y="2303463"/>
          <p14:tracePt t="4626" x="438150" y="2303463"/>
          <p14:tracePt t="4633" x="463550" y="2303463"/>
          <p14:tracePt t="4641" x="488950" y="2303463"/>
          <p14:tracePt t="4650" x="512763" y="2303463"/>
          <p14:tracePt t="4657" x="538163" y="2303463"/>
          <p14:tracePt t="4666" x="563563" y="2303463"/>
          <p14:tracePt t="4673" x="600075" y="2303463"/>
          <p14:tracePt t="4682" x="676275" y="2290763"/>
          <p14:tracePt t="4689" x="725488" y="2278063"/>
          <p14:tracePt t="4698" x="814388" y="2278063"/>
          <p14:tracePt t="4705" x="876300" y="2278063"/>
          <p14:tracePt t="4715" x="914400" y="2278063"/>
          <p14:tracePt t="4721" x="963613" y="2278063"/>
          <p14:tracePt t="4732" x="1014413" y="2278063"/>
          <p14:tracePt t="4737" x="1038225" y="2278063"/>
          <p14:tracePt t="4745" x="1089025" y="2278063"/>
          <p14:tracePt t="4753" x="1127125" y="2278063"/>
          <p14:tracePt t="4761" x="1163638" y="2278063"/>
          <p14:tracePt t="4769" x="1189038" y="2278063"/>
          <p14:tracePt t="4777" x="1214438" y="2278063"/>
          <p14:tracePt t="4785" x="1252538" y="2278063"/>
          <p14:tracePt t="4793" x="1276350" y="2278063"/>
          <p14:tracePt t="4802" x="1314450" y="2278063"/>
          <p14:tracePt t="4809" x="1363663" y="2278063"/>
          <p14:tracePt t="4817" x="1401763" y="2278063"/>
          <p14:tracePt t="4825" x="1414463" y="2278063"/>
          <p14:tracePt t="4833" x="1452563" y="2265363"/>
          <p14:tracePt t="4841" x="1501775" y="2265363"/>
          <p14:tracePt t="4849" x="1552575" y="2265363"/>
          <p14:tracePt t="4857" x="1627188" y="2265363"/>
          <p14:tracePt t="4865" x="1714500" y="2265363"/>
          <p14:tracePt t="4873" x="1778000" y="2265363"/>
          <p14:tracePt t="4882" x="1865313" y="2265363"/>
          <p14:tracePt t="4889" x="1952625" y="2265363"/>
          <p14:tracePt t="4898" x="2027238" y="2265363"/>
          <p14:tracePt t="4905" x="2103438" y="2265363"/>
          <p14:tracePt t="4915" x="2178050" y="2265363"/>
          <p14:tracePt t="4921" x="2252663" y="2265363"/>
          <p14:tracePt t="4931" x="2316163" y="2265363"/>
          <p14:tracePt t="4937" x="2365375" y="2265363"/>
          <p14:tracePt t="4945" x="2416175" y="2265363"/>
          <p14:tracePt t="4953" x="2490788" y="2265363"/>
          <p14:tracePt t="4961" x="2578100" y="2265363"/>
          <p14:tracePt t="4969" x="2628900" y="2265363"/>
          <p14:tracePt t="4977" x="2690813" y="2265363"/>
          <p14:tracePt t="4985" x="2728913" y="2265363"/>
          <p14:tracePt t="4994" x="2754313" y="2265363"/>
          <p14:tracePt t="5001" x="2790825" y="2265363"/>
          <p14:tracePt t="5009" x="2828925" y="2265363"/>
          <p14:tracePt t="5018" x="2854325" y="2265363"/>
          <p14:tracePt t="5026" x="2867025" y="2265363"/>
          <p14:tracePt t="5041" x="2890838" y="2265363"/>
          <p14:tracePt t="5057" x="2928938" y="2265363"/>
          <p14:tracePt t="5066" x="2954338" y="2265363"/>
          <p14:tracePt t="5073" x="2979738" y="2265363"/>
          <p14:tracePt t="5082" x="3003550" y="2265363"/>
          <p14:tracePt t="5089" x="3016250" y="2265363"/>
          <p14:tracePt t="5098" x="3054350" y="2265363"/>
          <p14:tracePt t="5116" x="3116263" y="2290763"/>
          <p14:tracePt t="5121" x="3154363" y="2290763"/>
          <p14:tracePt t="5131" x="3179763" y="2290763"/>
          <p14:tracePt t="5137" x="3192463" y="2290763"/>
          <p14:tracePt t="5146" x="3228975" y="2290763"/>
          <p14:tracePt t="5153" x="3241675" y="2290763"/>
          <p14:tracePt t="5161" x="3279775" y="2290763"/>
          <p14:tracePt t="5169" x="3328988" y="2303463"/>
          <p14:tracePt t="5177" x="3341688" y="2303463"/>
          <p14:tracePt t="5185" x="3379788" y="2303463"/>
          <p14:tracePt t="5193" x="3417888" y="2314575"/>
          <p14:tracePt t="5201" x="3429000" y="2314575"/>
          <p14:tracePt t="5209" x="3467100" y="2314575"/>
          <p14:tracePt t="5217" x="3505200" y="2314575"/>
          <p14:tracePt t="5225" x="3554413" y="2314575"/>
          <p14:tracePt t="5233" x="3617913" y="2339975"/>
          <p14:tracePt t="5241" x="3654425" y="2339975"/>
          <p14:tracePt t="5249" x="3717925" y="2352675"/>
          <p14:tracePt t="5257" x="3767138" y="2352675"/>
          <p14:tracePt t="5265" x="3805238" y="2352675"/>
          <p14:tracePt t="5273" x="3856038" y="2365375"/>
          <p14:tracePt t="5282" x="3917950" y="2378075"/>
          <p14:tracePt t="5289" x="3943350" y="2390775"/>
          <p14:tracePt t="5298" x="3979863" y="2390775"/>
          <p14:tracePt t="5305" x="4017963" y="2403475"/>
          <p14:tracePt t="5314" x="4092575" y="2427288"/>
          <p14:tracePt t="5321" x="4130675" y="2427288"/>
          <p14:tracePt t="5330" x="4205288" y="2439988"/>
          <p14:tracePt t="5337" x="4243388" y="2439988"/>
          <p14:tracePt t="5347" x="4318000" y="2452688"/>
          <p14:tracePt t="5353" x="4394200" y="2452688"/>
          <p14:tracePt t="5361" x="4456113" y="2465388"/>
          <p14:tracePt t="5369" x="4518025" y="2478088"/>
          <p14:tracePt t="5377" x="4556125" y="2478088"/>
          <p14:tracePt t="5385" x="4594225" y="2503488"/>
          <p14:tracePt t="5393" x="4606925" y="2503488"/>
          <p14:tracePt t="5401" x="4619625" y="2503488"/>
          <p14:tracePt t="5409" x="4643438" y="2516188"/>
          <p14:tracePt t="5425" x="4656138" y="2516188"/>
          <p14:tracePt t="5441" x="4681538" y="2516188"/>
          <p14:tracePt t="5481" x="4694238" y="2527300"/>
          <p14:tracePt t="5545" x="4706938" y="2527300"/>
          <p14:tracePt t="5553" x="4719638" y="2527300"/>
          <p14:tracePt t="5561" x="4732338" y="2527300"/>
          <p14:tracePt t="5585" x="4743450" y="2527300"/>
          <p14:tracePt t="5593" x="4768850" y="2516188"/>
          <p14:tracePt t="5729" x="4781550" y="2503488"/>
          <p14:tracePt t="5746" x="4806950" y="2490788"/>
          <p14:tracePt t="5762" x="4843463" y="2490788"/>
          <p14:tracePt t="5769" x="4868863" y="2490788"/>
          <p14:tracePt t="5778" x="4881563" y="2490788"/>
          <p14:tracePt t="5785" x="4919663" y="2490788"/>
          <p14:tracePt t="5793" x="4968875" y="2490788"/>
          <p14:tracePt t="5801" x="5032375" y="2490788"/>
          <p14:tracePt t="5809" x="5094288" y="2490788"/>
          <p14:tracePt t="5817" x="5194300" y="2490788"/>
          <p14:tracePt t="5825" x="5281613" y="2516188"/>
          <p14:tracePt t="5833" x="5357813" y="2527300"/>
          <p14:tracePt t="5841" x="5470525" y="2552700"/>
          <p14:tracePt t="5849" x="5545138" y="2590800"/>
          <p14:tracePt t="5857" x="5670550" y="2616200"/>
          <p14:tracePt t="5865" x="5808663" y="2678113"/>
          <p14:tracePt t="5873" x="5883275" y="2740025"/>
          <p14:tracePt t="5881" x="6021388" y="2803525"/>
          <p14:tracePt t="5889" x="6146800" y="2852738"/>
          <p14:tracePt t="5898" x="6270625" y="2941638"/>
          <p14:tracePt t="5905" x="6370638" y="2990850"/>
          <p14:tracePt t="5913" x="6496050" y="3041650"/>
          <p14:tracePt t="5922" x="6596063" y="3090863"/>
          <p14:tracePt t="5930" x="6659563" y="3128963"/>
          <p14:tracePt t="5937" x="6721475" y="3178175"/>
          <p14:tracePt t="5946" x="6797675" y="3228975"/>
          <p14:tracePt t="5953" x="6859588" y="3278188"/>
          <p14:tracePt t="5963" x="6897688" y="3328988"/>
          <p14:tracePt t="5969" x="6934200" y="3354388"/>
          <p14:tracePt t="5977" x="6959600" y="3403600"/>
          <p14:tracePt t="5985" x="6972300" y="3454400"/>
          <p14:tracePt t="5993" x="7010400" y="3529013"/>
          <p14:tracePt t="6001" x="7010400" y="3567113"/>
          <p14:tracePt t="6009" x="7021513" y="3616325"/>
          <p14:tracePt t="6017" x="7034213" y="3679825"/>
          <p14:tracePt t="6025" x="7046913" y="3792538"/>
          <p14:tracePt t="6033" x="7072313" y="3879850"/>
          <p14:tracePt t="6041" x="7085013" y="3992563"/>
          <p14:tracePt t="6049" x="7097713" y="4117975"/>
          <p14:tracePt t="6057" x="7097713" y="4230688"/>
          <p14:tracePt t="6065" x="7097713" y="4379913"/>
          <p14:tracePt t="6073" x="7097713" y="4530725"/>
          <p14:tracePt t="6081" x="7097713" y="4656138"/>
          <p14:tracePt t="6089" x="7097713" y="4792663"/>
          <p14:tracePt t="6098" x="7085013" y="4930775"/>
          <p14:tracePt t="6115" x="6972300" y="5218113"/>
          <p14:tracePt t="6121" x="6910388" y="5443538"/>
          <p14:tracePt t="6129" x="6834188" y="5594350"/>
          <p14:tracePt t="6137" x="6746875" y="5781675"/>
          <p14:tracePt t="6146" x="6672263" y="5932488"/>
          <p14:tracePt t="6153" x="6572250" y="6094413"/>
          <p14:tracePt t="6163" x="6483350" y="6257925"/>
          <p14:tracePt t="6169" x="6370638" y="6457950"/>
          <p14:tracePt t="6177" x="6259513" y="6619875"/>
          <p14:tracePt t="6185" x="6157913" y="6770688"/>
          <p14:tracePt t="6330" x="3843338" y="6745288"/>
          <p14:tracePt t="6337" x="3743325" y="6657975"/>
          <p14:tracePt t="6345" x="3654425" y="6557963"/>
          <p14:tracePt t="6353" x="3554413" y="6419850"/>
          <p14:tracePt t="6363" x="3479800" y="6269038"/>
          <p14:tracePt t="6369" x="3417888" y="6081713"/>
          <p14:tracePt t="6380" x="3379788" y="5919788"/>
          <p14:tracePt t="6385" x="3341688" y="5707063"/>
          <p14:tracePt t="6393" x="3341688" y="5530850"/>
          <p14:tracePt t="6401" x="3317875" y="5356225"/>
          <p14:tracePt t="6409" x="3317875" y="5156200"/>
          <p14:tracePt t="6417" x="3317875" y="4968875"/>
          <p14:tracePt t="6425" x="3317875" y="4792663"/>
          <p14:tracePt t="6433" x="3317875" y="4643438"/>
          <p14:tracePt t="6441" x="3328988" y="4518025"/>
          <p14:tracePt t="6449" x="3328988" y="4430713"/>
          <p14:tracePt t="6457" x="3354388" y="4330700"/>
          <p14:tracePt t="6466" x="3354388" y="4279900"/>
          <p14:tracePt t="6473" x="3354388" y="4205288"/>
          <p14:tracePt t="6481" x="3354388" y="4154488"/>
          <p14:tracePt t="6489" x="3354388" y="4105275"/>
          <p14:tracePt t="6497" x="3354388" y="4067175"/>
          <p14:tracePt t="6505" x="3354388" y="4029075"/>
          <p14:tracePt t="6521" x="3354388" y="4005263"/>
          <p14:tracePt t="6530" x="3354388" y="3992563"/>
          <p14:tracePt t="6609" x="3328988" y="3992563"/>
          <p14:tracePt t="6617" x="3317875" y="4017963"/>
          <p14:tracePt t="6625" x="3292475" y="4029075"/>
          <p14:tracePt t="6641" x="3267075" y="4041775"/>
          <p14:tracePt t="6649" x="3241675" y="4054475"/>
          <p14:tracePt t="6665" x="3216275" y="4067175"/>
          <p14:tracePt t="6681" x="3179763" y="4079875"/>
          <p14:tracePt t="6697" x="3154363" y="4092575"/>
          <p14:tracePt t="6705" x="3116263" y="4117975"/>
          <p14:tracePt t="6721" x="3079750" y="4154488"/>
          <p14:tracePt t="6730" x="3016250" y="4154488"/>
          <p14:tracePt t="6737" x="2954338" y="4167188"/>
          <p14:tracePt t="6746" x="2828925" y="4179888"/>
          <p14:tracePt t="6753" x="2716213" y="4179888"/>
          <p14:tracePt t="6762" x="2616200" y="4179888"/>
          <p14:tracePt t="6769" x="2516188" y="4179888"/>
          <p14:tracePt t="6779" x="2416175" y="4179888"/>
          <p14:tracePt t="6785" x="2303463" y="4141788"/>
          <p14:tracePt t="6794" x="2203450" y="4129088"/>
          <p14:tracePt t="6801" x="2065338" y="4079875"/>
          <p14:tracePt t="6809" x="1939925" y="4017963"/>
          <p14:tracePt t="6817" x="1827213" y="3992563"/>
          <p14:tracePt t="6825" x="1652588" y="3954463"/>
          <p14:tracePt t="6833" x="1501775" y="3916363"/>
          <p14:tracePt t="6841" x="1376363" y="3854450"/>
          <p14:tracePt t="6849" x="1239838" y="3803650"/>
          <p14:tracePt t="6857" x="1150938" y="3767138"/>
          <p14:tracePt t="6865" x="1076325" y="3703638"/>
          <p14:tracePt t="6873" x="1038225" y="3679825"/>
          <p14:tracePt t="6881" x="976313" y="3629025"/>
          <p14:tracePt t="6889" x="950913" y="3616325"/>
          <p14:tracePt t="6897" x="925513" y="3590925"/>
          <p14:tracePt t="6913" x="914400" y="3567113"/>
          <p14:tracePt t="6937" x="914400" y="3554413"/>
          <p14:tracePt t="6953" x="914400" y="3541713"/>
          <p14:tracePt t="6961" x="914400" y="3529013"/>
          <p14:tracePt t="6969" x="914400" y="3516313"/>
          <p14:tracePt t="6978" x="914400" y="3503613"/>
          <p14:tracePt t="6985" x="914400" y="3490913"/>
          <p14:tracePt t="6995" x="914400" y="3467100"/>
          <p14:tracePt t="7001" x="914400" y="3454400"/>
          <p14:tracePt t="7010" x="914400" y="3441700"/>
          <p14:tracePt t="7017" x="925513" y="3416300"/>
          <p14:tracePt t="7025" x="938213" y="3390900"/>
          <p14:tracePt t="7033" x="950913" y="3378200"/>
          <p14:tracePt t="7041" x="963613" y="3367088"/>
          <p14:tracePt t="7049" x="976313" y="3354388"/>
          <p14:tracePt t="7057" x="989013" y="3328988"/>
          <p14:tracePt t="7065" x="1001713" y="3328988"/>
          <p14:tracePt t="7073" x="1027113" y="3290888"/>
          <p14:tracePt t="7081" x="1038225" y="3278188"/>
          <p14:tracePt t="7089" x="1089025" y="3254375"/>
          <p14:tracePt t="7113" x="1252538" y="3190875"/>
          <p14:tracePt t="7121" x="1289050" y="3165475"/>
          <p14:tracePt t="7130" x="1314450" y="3154363"/>
          <p14:tracePt t="7137" x="1352550" y="3128963"/>
          <p14:tracePt t="7146" x="1363663" y="3128963"/>
          <p14:tracePt t="7153" x="1376363" y="3116263"/>
          <p14:tracePt t="7162" x="1389063" y="3103563"/>
          <p14:tracePt t="7169" x="1401763" y="3090863"/>
          <p14:tracePt t="7185" x="1401763" y="3078163"/>
          <p14:tracePt t="7195" x="1427163" y="3065463"/>
          <p14:tracePt t="7201" x="1427163" y="3054350"/>
          <p14:tracePt t="7209" x="1439863" y="3041650"/>
          <p14:tracePt t="7225" x="1465263" y="3003550"/>
          <p14:tracePt t="7233" x="1476375" y="3003550"/>
          <p14:tracePt t="7241" x="1476375" y="2990850"/>
          <p14:tracePt t="7249" x="1514475" y="2978150"/>
          <p14:tracePt t="7257" x="1514475" y="2965450"/>
          <p14:tracePt t="7265" x="1539875" y="2952750"/>
          <p14:tracePt t="7273" x="1565275" y="2941638"/>
          <p14:tracePt t="7289" x="1577975" y="2941638"/>
          <p14:tracePt t="7297" x="1589088" y="2941638"/>
          <p14:tracePt t="7305" x="1601788" y="2941638"/>
          <p14:tracePt t="7313" x="1614488" y="2941638"/>
          <p14:tracePt t="7330" x="1639888" y="2941638"/>
          <p14:tracePt t="7433" x="1614488" y="2952750"/>
          <p14:tracePt t="7441" x="1577975" y="2952750"/>
          <p14:tracePt t="7449" x="1552575" y="2952750"/>
          <p14:tracePt t="7457" x="1501775" y="2952750"/>
          <p14:tracePt t="7465" x="1476375" y="2952750"/>
          <p14:tracePt t="7473" x="1414463" y="2965450"/>
          <p14:tracePt t="7481" x="1389063" y="2978150"/>
          <p14:tracePt t="7489" x="1352550" y="2978150"/>
          <p14:tracePt t="7497" x="1327150" y="2978150"/>
          <p14:tracePt t="7506" x="1276350" y="2978150"/>
          <p14:tracePt t="7513" x="1189038" y="2978150"/>
          <p14:tracePt t="7521" x="1139825" y="2990850"/>
          <p14:tracePt t="7529" x="1089025" y="2990850"/>
          <p14:tracePt t="7537" x="1014413" y="2990850"/>
          <p14:tracePt t="7545" x="963613" y="2990850"/>
          <p14:tracePt t="7553" x="901700" y="2990850"/>
          <p14:tracePt t="7561" x="863600" y="2990850"/>
          <p14:tracePt t="7569" x="850900" y="2990850"/>
          <p14:tracePt t="7578" x="788988" y="2978150"/>
          <p14:tracePt t="7585" x="763588" y="2965450"/>
          <p14:tracePt t="7594" x="750888" y="2965450"/>
          <p14:tracePt t="7601" x="725488" y="2952750"/>
          <p14:tracePt t="7611" x="688975" y="2941638"/>
          <p14:tracePt t="7617" x="688975" y="2928938"/>
          <p14:tracePt t="7625" x="676275" y="2916238"/>
          <p14:tracePt t="7633" x="663575" y="2890838"/>
          <p14:tracePt t="7641" x="625475" y="2828925"/>
          <p14:tracePt t="7649" x="612775" y="2790825"/>
          <p14:tracePt t="7657" x="612775" y="2716213"/>
          <p14:tracePt t="7665" x="563563" y="2627313"/>
          <p14:tracePt t="7673" x="563563" y="2565400"/>
          <p14:tracePt t="7681" x="550863" y="2490788"/>
          <p14:tracePt t="7689" x="538163" y="2403475"/>
          <p14:tracePt t="7697" x="500063" y="2314575"/>
          <p14:tracePt t="7705" x="476250" y="2265363"/>
          <p14:tracePt t="7713" x="438150" y="2165350"/>
          <p14:tracePt t="7721" x="412750" y="2114550"/>
          <p14:tracePt t="7729" x="376238" y="2052638"/>
          <p14:tracePt t="7737" x="350838" y="1965325"/>
          <p14:tracePt t="7745" x="325438" y="1876425"/>
          <p14:tracePt t="7753" x="312738" y="1789113"/>
          <p14:tracePt t="7762" x="300038" y="1701800"/>
          <p14:tracePt t="7769" x="274638" y="1663700"/>
          <p14:tracePt t="7778" x="274638" y="1627188"/>
          <p14:tracePt t="7785" x="263525" y="1601788"/>
          <p14:tracePt t="7794" x="263525" y="1589088"/>
          <p14:tracePt t="7811" x="250825" y="1576388"/>
          <p14:tracePt t="7849" x="238125" y="1576388"/>
          <p14:tracePt t="7857" x="225425" y="1576388"/>
          <p14:tracePt t="7881" x="212725" y="1589088"/>
          <p14:tracePt t="7889" x="212725" y="1627188"/>
          <p14:tracePt t="7897" x="212725" y="1663700"/>
          <p14:tracePt t="7905" x="238125" y="1739900"/>
          <p14:tracePt t="7913" x="250825" y="1776413"/>
          <p14:tracePt t="7921" x="287338" y="1814513"/>
          <p14:tracePt t="7929" x="300038" y="1852613"/>
          <p14:tracePt t="7937" x="338138" y="1889125"/>
          <p14:tracePt t="7945" x="350838" y="1914525"/>
          <p14:tracePt t="7953" x="376238" y="1952625"/>
          <p14:tracePt t="7962" x="400050" y="1965325"/>
          <p14:tracePt t="7969" x="400050" y="1978025"/>
          <p14:tracePt t="7977" x="425450" y="2001838"/>
          <p14:tracePt t="7993" x="438150" y="2027238"/>
          <p14:tracePt t="8001" x="463550" y="2039938"/>
          <p14:tracePt t="8010" x="476250" y="2052638"/>
          <p14:tracePt t="8017" x="488950" y="2052638"/>
          <p14:tracePt t="8027" x="512763" y="2078038"/>
          <p14:tracePt t="8041" x="525463" y="2101850"/>
          <p14:tracePt t="8049" x="550863" y="2114550"/>
          <p14:tracePt t="8057" x="563563" y="2127250"/>
          <p14:tracePt t="8065" x="576263" y="2127250"/>
          <p14:tracePt t="8073" x="600075" y="2152650"/>
          <p14:tracePt t="8081" x="600075" y="2165350"/>
          <p14:tracePt t="8089" x="612775" y="2165350"/>
          <p14:tracePt t="8112" x="612775" y="2178050"/>
          <p14:tracePt t="8121" x="612775" y="2190750"/>
          <p14:tracePt t="8138" x="612775" y="2214563"/>
          <p14:tracePt t="8146" x="612775" y="2227263"/>
          <p14:tracePt t="8162" x="612775" y="2239963"/>
          <p14:tracePt t="8169" x="625475" y="2239963"/>
          <p14:tracePt t="8178" x="625475" y="2252663"/>
          <p14:tracePt t="8194" x="625475" y="2265363"/>
          <p14:tracePt t="8202" x="625475" y="2278063"/>
          <p14:tracePt t="8211" x="625475" y="2290763"/>
          <p14:tracePt t="8227" x="625475" y="2303463"/>
          <p14:tracePt t="8249" x="625475" y="2327275"/>
          <p14:tracePt t="8257" x="612775" y="2327275"/>
          <p14:tracePt t="8265" x="612775" y="2339975"/>
          <p14:tracePt t="8281" x="612775" y="2352675"/>
          <p14:tracePt t="8289" x="600075" y="2365375"/>
          <p14:tracePt t="8305" x="588963" y="2365375"/>
          <p14:tracePt t="8329" x="588963" y="2378075"/>
          <p14:tracePt t="8353" x="576263" y="2378075"/>
          <p14:tracePt t="8369" x="576263" y="2390775"/>
          <p14:tracePt t="8417" x="588963" y="2390775"/>
          <p14:tracePt t="8426" x="625475" y="2390775"/>
          <p14:tracePt t="8433" x="663575" y="2390775"/>
          <p14:tracePt t="8441" x="712788" y="2390775"/>
          <p14:tracePt t="8449" x="738188" y="2390775"/>
          <p14:tracePt t="8457" x="776288" y="2390775"/>
          <p14:tracePt t="8465" x="801688" y="2390775"/>
          <p14:tracePt t="8473" x="838200" y="2390775"/>
          <p14:tracePt t="8481" x="876300" y="2390775"/>
          <p14:tracePt t="8489" x="914400" y="2390775"/>
          <p14:tracePt t="8497" x="950913" y="2414588"/>
          <p14:tracePt t="8505" x="976313" y="2414588"/>
          <p14:tracePt t="8513" x="1014413" y="2414588"/>
          <p14:tracePt t="8521" x="1063625" y="2414588"/>
          <p14:tracePt t="8529" x="1127125" y="2427288"/>
          <p14:tracePt t="8537" x="1150938" y="2439988"/>
          <p14:tracePt t="8545" x="1189038" y="2452688"/>
          <p14:tracePt t="8553" x="1201738" y="2478088"/>
          <p14:tracePt t="8561" x="1227138" y="2490788"/>
          <p14:tracePt t="8569" x="1239838" y="2516188"/>
          <p14:tracePt t="8585" x="1239838" y="2552700"/>
          <p14:tracePt t="8593" x="1239838" y="2616200"/>
          <p14:tracePt t="8601" x="1239838" y="2665413"/>
          <p14:tracePt t="8610" x="1239838" y="2752725"/>
          <p14:tracePt t="8617" x="1239838" y="2840038"/>
          <p14:tracePt t="8627" x="1189038" y="2965450"/>
          <p14:tracePt t="8633" x="1127125" y="3054350"/>
          <p14:tracePt t="8642" x="1038225" y="3165475"/>
          <p14:tracePt t="8649" x="963613" y="3241675"/>
          <p14:tracePt t="8658" x="889000" y="3328988"/>
          <p14:tracePt t="8665" x="801688" y="3429000"/>
          <p14:tracePt t="8673" x="750888" y="3516313"/>
          <p14:tracePt t="8681" x="712788" y="3579813"/>
          <p14:tracePt t="8689" x="663575" y="3667125"/>
          <p14:tracePt t="8697" x="612775" y="3741738"/>
          <p14:tracePt t="8705" x="600075" y="3816350"/>
          <p14:tracePt t="8713" x="550863" y="3867150"/>
          <p14:tracePt t="8721" x="550863" y="3905250"/>
          <p14:tracePt t="8729" x="538163" y="3916363"/>
          <p14:tracePt t="8737" x="525463" y="3929063"/>
          <p14:tracePt t="8857" x="550863" y="3929063"/>
          <p14:tracePt t="8865" x="563563" y="3916363"/>
          <p14:tracePt t="8873" x="612775" y="3854450"/>
          <p14:tracePt t="8881" x="638175" y="3792538"/>
          <p14:tracePt t="8889" x="688975" y="3729038"/>
          <p14:tracePt t="8897" x="725488" y="3616325"/>
          <p14:tracePt t="8905" x="763588" y="3529013"/>
          <p14:tracePt t="8913" x="825500" y="3403600"/>
          <p14:tracePt t="8921" x="901700" y="3241675"/>
          <p14:tracePt t="8929" x="938213" y="3141663"/>
          <p14:tracePt t="8937" x="989013" y="3028950"/>
          <p14:tracePt t="8945" x="1027113" y="2965450"/>
          <p14:tracePt t="8953" x="1063625" y="2890838"/>
          <p14:tracePt t="8961" x="1089025" y="2828925"/>
          <p14:tracePt t="8969" x="1127125" y="2752725"/>
          <p14:tracePt t="8978" x="1176338" y="2690813"/>
          <p14:tracePt t="8985" x="1201738" y="2627313"/>
          <p14:tracePt t="8994" x="1227138" y="2565400"/>
          <p14:tracePt t="9001" x="1252538" y="2527300"/>
          <p14:tracePt t="9009" x="1276350" y="2465388"/>
          <p14:tracePt t="9017" x="1314450" y="2427288"/>
          <p14:tracePt t="9026" x="1314450" y="2403475"/>
          <p14:tracePt t="9033" x="1363663" y="2339975"/>
          <p14:tracePt t="9043" x="1376363" y="2303463"/>
          <p14:tracePt t="9049" x="1389063" y="2252663"/>
          <p14:tracePt t="9058" x="1414463" y="2214563"/>
          <p14:tracePt t="9065" x="1427163" y="2201863"/>
          <p14:tracePt t="9073" x="1427163" y="2178050"/>
          <p14:tracePt t="9081" x="1439863" y="2152650"/>
          <p14:tracePt t="9089" x="1452563" y="2152650"/>
          <p14:tracePt t="9110" x="1452563" y="2127250"/>
          <p14:tracePt t="9202" x="1452563" y="2139950"/>
          <p14:tracePt t="9210" x="1427163" y="2214563"/>
          <p14:tracePt t="9217" x="1363663" y="2352675"/>
          <p14:tracePt t="9225" x="1314450" y="2478088"/>
          <p14:tracePt t="9233" x="1276350" y="2578100"/>
          <p14:tracePt t="9242" x="1239838" y="2690813"/>
          <p14:tracePt t="9249" x="1214438" y="2752725"/>
          <p14:tracePt t="9259" x="1163638" y="2816225"/>
          <p14:tracePt t="9265" x="1150938" y="2840038"/>
          <p14:tracePt t="9273" x="1127125" y="2878138"/>
          <p14:tracePt t="9281" x="1101725" y="2890838"/>
          <p14:tracePt t="9289" x="1101725" y="2903538"/>
          <p14:tracePt t="9297" x="1101725" y="2916238"/>
          <p14:tracePt t="9321" x="1089025" y="2916238"/>
          <p14:tracePt t="9441" x="1101725" y="2903538"/>
          <p14:tracePt t="9465" x="1114425" y="2903538"/>
          <p14:tracePt t="9473" x="1127125" y="2890838"/>
          <p14:tracePt t="9481" x="1127125" y="2878138"/>
          <p14:tracePt t="9497" x="1139825" y="2878138"/>
          <p14:tracePt t="9505" x="1150938" y="2865438"/>
          <p14:tracePt t="9602" x="1150938" y="2852738"/>
          <p14:tracePt t="10153" x="1163638" y="2852738"/>
          <p14:tracePt t="10161" x="1214438" y="2803525"/>
          <p14:tracePt t="10169" x="1301750" y="2703513"/>
          <p14:tracePt t="10177" x="1363663" y="2640013"/>
          <p14:tracePt t="10185" x="1401763" y="2603500"/>
          <p14:tracePt t="10193" x="1427163" y="2552700"/>
          <p14:tracePt t="10201" x="1452563" y="2540000"/>
          <p14:tracePt t="10209" x="1476375" y="2527300"/>
          <p14:tracePt t="10217" x="1501775" y="2503488"/>
          <p14:tracePt t="10226" x="1514475" y="2490788"/>
          <p14:tracePt t="10233" x="1552575" y="2465388"/>
          <p14:tracePt t="10242" x="1552575" y="2452688"/>
          <p14:tracePt t="10249" x="1565275" y="2452688"/>
          <p14:tracePt t="10258" x="1577975" y="2439988"/>
          <p14:tracePt t="10265" x="1589088" y="2439988"/>
          <p14:tracePt t="10689" x="1589088" y="2427288"/>
          <p14:tracePt t="10697" x="1614488" y="2414588"/>
          <p14:tracePt t="10706" x="1665288" y="2378075"/>
          <p14:tracePt t="10713" x="1727200" y="2365375"/>
          <p14:tracePt t="10721" x="1778000" y="2352675"/>
          <p14:tracePt t="10729" x="1827213" y="2352675"/>
          <p14:tracePt t="10737" x="1878013" y="2352675"/>
          <p14:tracePt t="10745" x="1914525" y="2352675"/>
          <p14:tracePt t="10753" x="1965325" y="2352675"/>
          <p14:tracePt t="10761" x="2014538" y="2352675"/>
          <p14:tracePt t="10769" x="2078038" y="2352675"/>
          <p14:tracePt t="10777" x="2116138" y="2352675"/>
          <p14:tracePt t="10785" x="2165350" y="2352675"/>
          <p14:tracePt t="10793" x="2239963" y="2352675"/>
          <p14:tracePt t="10801" x="2290763" y="2352675"/>
          <p14:tracePt t="10809" x="2339975" y="2352675"/>
          <p14:tracePt t="10817" x="2416175" y="2352675"/>
          <p14:tracePt t="10825" x="2478088" y="2352675"/>
          <p14:tracePt t="10833" x="2554288" y="2352675"/>
          <p14:tracePt t="10842" x="2603500" y="2365375"/>
          <p14:tracePt t="10849" x="2678113" y="2378075"/>
          <p14:tracePt t="10857" x="2716213" y="2378075"/>
          <p14:tracePt t="10865" x="2741613" y="2390775"/>
          <p14:tracePt t="10874" x="2790825" y="2403475"/>
          <p14:tracePt t="10881" x="2828925" y="2414588"/>
          <p14:tracePt t="10891" x="2867025" y="2414588"/>
          <p14:tracePt t="10897" x="2890838" y="2427288"/>
          <p14:tracePt t="10907" x="2916238" y="2427288"/>
          <p14:tracePt t="10913" x="2928938" y="2427288"/>
          <p14:tracePt t="10921" x="2954338" y="2439988"/>
          <p14:tracePt t="10929" x="2967038" y="2439988"/>
          <p14:tracePt t="11025" x="2979738" y="2452688"/>
          <p14:tracePt t="11033" x="2941638" y="2490788"/>
          <p14:tracePt t="11041" x="2841625" y="2552700"/>
          <p14:tracePt t="11049" x="2754313" y="2590800"/>
          <p14:tracePt t="11059" x="2641600" y="2616200"/>
          <p14:tracePt t="11065" x="2554288" y="2627313"/>
          <p14:tracePt t="11074" x="2441575" y="2665413"/>
          <p14:tracePt t="11081" x="2303463" y="2690813"/>
          <p14:tracePt t="11091" x="2152650" y="2716213"/>
          <p14:tracePt t="11097" x="2014538" y="2728913"/>
          <p14:tracePt t="11109" x="1865313" y="2752725"/>
          <p14:tracePt t="11113" x="1714500" y="2765425"/>
          <p14:tracePt t="11121" x="1577975" y="2765425"/>
          <p14:tracePt t="11129" x="1465263" y="2778125"/>
          <p14:tracePt t="11137" x="1376363" y="2790825"/>
          <p14:tracePt t="11145" x="1339850" y="2790825"/>
          <p14:tracePt t="11153" x="1314450" y="2803525"/>
          <p14:tracePt t="11161" x="1289050" y="2816225"/>
          <p14:tracePt t="11169" x="1263650" y="2828925"/>
          <p14:tracePt t="11193" x="1239838" y="2840038"/>
          <p14:tracePt t="11210" x="1239838" y="2878138"/>
          <p14:tracePt t="11225" x="1239838" y="2890838"/>
          <p14:tracePt t="11393" x="1239838" y="2878138"/>
          <p14:tracePt t="11401" x="1227138" y="2878138"/>
          <p14:tracePt t="11409" x="1201738" y="2865438"/>
          <p14:tracePt t="11425" x="1176338" y="2865438"/>
          <p14:tracePt t="11473" x="1189038" y="2941638"/>
          <p14:tracePt t="11481" x="1252538" y="3065463"/>
          <p14:tracePt t="11490" x="1352550" y="3190875"/>
          <p14:tracePt t="11497" x="1427163" y="3267075"/>
          <p14:tracePt t="11507" x="1489075" y="3316288"/>
          <p14:tracePt t="11513" x="1539875" y="3341688"/>
          <p14:tracePt t="11523" x="1601788" y="3367088"/>
          <p14:tracePt t="11529" x="1652588" y="3367088"/>
          <p14:tracePt t="11537" x="1727200" y="3403600"/>
          <p14:tracePt t="11545" x="1814513" y="3403600"/>
          <p14:tracePt t="11553" x="1903413" y="3403600"/>
          <p14:tracePt t="11561" x="1965325" y="3403600"/>
          <p14:tracePt t="11569" x="2052638" y="3403600"/>
          <p14:tracePt t="11577" x="2116138" y="3390900"/>
          <p14:tracePt t="11585" x="2165350" y="3354388"/>
          <p14:tracePt t="11593" x="2216150" y="3303588"/>
          <p14:tracePt t="11601" x="2216150" y="3267075"/>
          <p14:tracePt t="11609" x="2239963" y="3190875"/>
          <p14:tracePt t="11617" x="2239963" y="3116263"/>
          <p14:tracePt t="11625" x="2239963" y="3041650"/>
          <p14:tracePt t="11633" x="2239963" y="2978150"/>
          <p14:tracePt t="11641" x="2239963" y="2890838"/>
          <p14:tracePt t="11649" x="2239963" y="2828925"/>
          <p14:tracePt t="11658" x="2228850" y="2703513"/>
          <p14:tracePt t="11665" x="2178050" y="2616200"/>
          <p14:tracePt t="11673" x="2103438" y="2503488"/>
          <p14:tracePt t="11681" x="2014538" y="2403475"/>
          <p14:tracePt t="11690" x="1927225" y="2303463"/>
          <p14:tracePt t="11697" x="1752600" y="2165350"/>
          <p14:tracePt t="11707" x="1601788" y="2027238"/>
          <p14:tracePt t="11713" x="1452563" y="1927225"/>
          <p14:tracePt t="11723" x="1314450" y="1927225"/>
          <p14:tracePt t="11729" x="1101725" y="1927225"/>
          <p14:tracePt t="11737" x="825500" y="1927225"/>
          <p14:tracePt t="11745" x="650875" y="1989138"/>
          <p14:tracePt t="11753" x="400050" y="2078038"/>
          <p14:tracePt t="11761" x="150813" y="2190750"/>
          <p14:tracePt t="11873" x="200025" y="3216275"/>
          <p14:tracePt t="11881" x="363538" y="3216275"/>
          <p14:tracePt t="11890" x="512763" y="3216275"/>
          <p14:tracePt t="11897" x="663575" y="3228975"/>
          <p14:tracePt t="11906" x="825500" y="3228975"/>
          <p14:tracePt t="11913" x="1001713" y="3228975"/>
          <p14:tracePt t="11922" x="1089025" y="3216275"/>
          <p14:tracePt t="11929" x="1227138" y="3178175"/>
          <p14:tracePt t="11937" x="1327150" y="3141663"/>
          <p14:tracePt t="11945" x="1401763" y="3090863"/>
          <p14:tracePt t="11953" x="1476375" y="3028950"/>
          <p14:tracePt t="11961" x="1539875" y="2965450"/>
          <p14:tracePt t="11969" x="1589088" y="2890838"/>
          <p14:tracePt t="11977" x="1614488" y="2828925"/>
          <p14:tracePt t="11985" x="1652588" y="2778125"/>
          <p14:tracePt t="11993" x="1652588" y="2678113"/>
          <p14:tracePt t="12001" x="1652588" y="2616200"/>
          <p14:tracePt t="12009" x="1665288" y="2552700"/>
          <p14:tracePt t="12017" x="1665288" y="2452688"/>
          <p14:tracePt t="12025" x="1665288" y="2378075"/>
          <p14:tracePt t="12033" x="1665288" y="2314575"/>
          <p14:tracePt t="12041" x="1701800" y="2227263"/>
          <p14:tracePt t="12049" x="1701800" y="2190750"/>
          <p14:tracePt t="12058" x="1701800" y="2152650"/>
          <p14:tracePt t="12065" x="1714500" y="2139950"/>
          <p14:tracePt t="12073" x="1714500" y="2114550"/>
          <p14:tracePt t="12138" x="1714500" y="2101850"/>
          <p14:tracePt t="12145" x="1689100" y="2114550"/>
          <p14:tracePt t="12153" x="1614488" y="2227263"/>
          <p14:tracePt t="12161" x="1552575" y="2327275"/>
          <p14:tracePt t="12169" x="1452563" y="2452688"/>
          <p14:tracePt t="12177" x="1352550" y="2603500"/>
          <p14:tracePt t="12185" x="1276350" y="2703513"/>
          <p14:tracePt t="12193" x="1214438" y="2778125"/>
          <p14:tracePt t="12201" x="1176338" y="2852738"/>
          <p14:tracePt t="12209" x="1163638" y="2890838"/>
          <p14:tracePt t="12217" x="1163638" y="2916238"/>
          <p14:tracePt t="12225" x="1176338" y="2978150"/>
          <p14:tracePt t="12233" x="1201738" y="3003550"/>
          <p14:tracePt t="12241" x="1239838" y="3054350"/>
          <p14:tracePt t="12249" x="1263650" y="3065463"/>
          <p14:tracePt t="12257" x="1314450" y="3065463"/>
          <p14:tracePt t="12265" x="1414463" y="3078163"/>
          <p14:tracePt t="12274" x="1552575" y="3078163"/>
          <p14:tracePt t="12281" x="1701800" y="3078163"/>
          <p14:tracePt t="12290" x="1852613" y="3078163"/>
          <p14:tracePt t="12297" x="2003425" y="3078163"/>
          <p14:tracePt t="12305" x="2078038" y="3078163"/>
          <p14:tracePt t="12313" x="2190750" y="3028950"/>
          <p14:tracePt t="12322" x="2216150" y="3003550"/>
          <p14:tracePt t="12329" x="2252663" y="2928938"/>
          <p14:tracePt t="12339" x="2252663" y="2865438"/>
          <p14:tracePt t="12345" x="2252663" y="2803525"/>
          <p14:tracePt t="12354" x="2252663" y="2703513"/>
          <p14:tracePt t="12361" x="2165350" y="2565400"/>
          <p14:tracePt t="12369" x="2103438" y="2478088"/>
          <p14:tracePt t="12377" x="2027238" y="2403475"/>
          <p14:tracePt t="12385" x="1939925" y="2327275"/>
          <p14:tracePt t="12393" x="1839913" y="2278063"/>
          <p14:tracePt t="12401" x="1752600" y="2252663"/>
          <p14:tracePt t="12409" x="1701800" y="2227263"/>
          <p14:tracePt t="12417" x="1665288" y="2227263"/>
          <p14:tracePt t="12425" x="1627188" y="2227263"/>
          <p14:tracePt t="12433" x="1601788" y="2227263"/>
          <p14:tracePt t="12441" x="1577975" y="2227263"/>
          <p14:tracePt t="12449" x="1539875" y="2252663"/>
          <p14:tracePt t="12457" x="1527175" y="2278063"/>
          <p14:tracePt t="12465" x="1514475" y="2339975"/>
          <p14:tracePt t="12474" x="1489075" y="2414588"/>
          <p14:tracePt t="12481" x="1476375" y="2465388"/>
          <p14:tracePt t="12490" x="1476375" y="2565400"/>
          <p14:tracePt t="12497" x="1476375" y="2640013"/>
          <p14:tracePt t="12506" x="1476375" y="2703513"/>
          <p14:tracePt t="12513" x="1489075" y="2790825"/>
          <p14:tracePt t="12522" x="1514475" y="2865438"/>
          <p14:tracePt t="12529" x="1527175" y="2878138"/>
          <p14:tracePt t="12538" x="1552575" y="2928938"/>
          <p14:tracePt t="12555" x="1589088" y="2965450"/>
          <p14:tracePt t="12561" x="1627188" y="2978150"/>
          <p14:tracePt t="12569" x="1665288" y="2978150"/>
          <p14:tracePt t="12577" x="1714500" y="2978150"/>
          <p14:tracePt t="12585" x="1765300" y="2978150"/>
          <p14:tracePt t="12593" x="1801813" y="2978150"/>
          <p14:tracePt t="12601" x="1839913" y="2978150"/>
          <p14:tracePt t="12609" x="1890713" y="2928938"/>
          <p14:tracePt t="12617" x="1927225" y="2890838"/>
          <p14:tracePt t="12625" x="1965325" y="2816225"/>
          <p14:tracePt t="12633" x="2003425" y="2728913"/>
          <p14:tracePt t="12641" x="2003425" y="2665413"/>
          <p14:tracePt t="12649" x="2014538" y="2590800"/>
          <p14:tracePt t="12657" x="2014538" y="2503488"/>
          <p14:tracePt t="12665" x="2014538" y="2414588"/>
          <p14:tracePt t="12673" x="1990725" y="2365375"/>
          <p14:tracePt t="12681" x="1952625" y="2278063"/>
          <p14:tracePt t="12690" x="1878013" y="2214563"/>
          <p14:tracePt t="12697" x="1814513" y="2178050"/>
          <p14:tracePt t="12706" x="1739900" y="2165350"/>
          <p14:tracePt t="12713" x="1701800" y="2165350"/>
          <p14:tracePt t="12722" x="1652588" y="2165350"/>
          <p14:tracePt t="12729" x="1639888" y="2165350"/>
          <p14:tracePt t="12739" x="1601788" y="2165350"/>
          <p14:tracePt t="12745" x="1577975" y="2165350"/>
          <p14:tracePt t="12755" x="1539875" y="2214563"/>
          <p14:tracePt t="12761" x="1539875" y="2265363"/>
          <p14:tracePt t="12769" x="1539875" y="2327275"/>
          <p14:tracePt t="12777" x="1539875" y="2378075"/>
          <p14:tracePt t="12785" x="1539875" y="2439988"/>
          <p14:tracePt t="12793" x="1539875" y="2503488"/>
          <p14:tracePt t="12801" x="1565275" y="2552700"/>
          <p14:tracePt t="12809" x="1614488" y="2627313"/>
          <p14:tracePt t="12817" x="1677988" y="2690813"/>
          <p14:tracePt t="12825" x="1752600" y="2716213"/>
          <p14:tracePt t="12833" x="1852613" y="2752725"/>
          <p14:tracePt t="12841" x="1978025" y="2803525"/>
          <p14:tracePt t="12849" x="2078038" y="2816225"/>
          <p14:tracePt t="12857" x="2178050" y="2828925"/>
          <p14:tracePt t="12865" x="2278063" y="2828925"/>
          <p14:tracePt t="12874" x="2378075" y="2828925"/>
          <p14:tracePt t="12881" x="2465388" y="2828925"/>
          <p14:tracePt t="12890" x="2528888" y="2790825"/>
          <p14:tracePt t="12897" x="2590800" y="2752725"/>
          <p14:tracePt t="12906" x="2590800" y="2716213"/>
          <p14:tracePt t="12913" x="2590800" y="2652713"/>
          <p14:tracePt t="12923" x="2590800" y="2578100"/>
          <p14:tracePt t="12929" x="2590800" y="2540000"/>
          <p14:tracePt t="12938" x="2590800" y="2465388"/>
          <p14:tracePt t="12945" x="2516188" y="2390775"/>
          <p14:tracePt t="12954" x="2428875" y="2303463"/>
          <p14:tracePt t="12961" x="2352675" y="2227263"/>
          <p14:tracePt t="12969" x="2265363" y="2201863"/>
          <p14:tracePt t="12977" x="2127250" y="2165350"/>
          <p14:tracePt t="12985" x="2039938" y="2165350"/>
          <p14:tracePt t="12993" x="1965325" y="2165350"/>
          <p14:tracePt t="13001" x="1914525" y="2165350"/>
          <p14:tracePt t="13009" x="1865313" y="2178050"/>
          <p14:tracePt t="13017" x="1814513" y="2214563"/>
          <p14:tracePt t="13025" x="1778000" y="2239963"/>
          <p14:tracePt t="13033" x="1752600" y="2303463"/>
          <p14:tracePt t="13041" x="1739900" y="2352675"/>
          <p14:tracePt t="13049" x="1714500" y="2414588"/>
          <p14:tracePt t="13057" x="1714500" y="2452688"/>
          <p14:tracePt t="13065" x="1714500" y="2527300"/>
          <p14:tracePt t="13073" x="1714500" y="2578100"/>
          <p14:tracePt t="13081" x="1714500" y="2603500"/>
          <p14:tracePt t="13090" x="1739900" y="2652713"/>
          <p14:tracePt t="13106" x="1865313" y="2778125"/>
          <p14:tracePt t="13114" x="1939925" y="2840038"/>
          <p14:tracePt t="13122" x="2003425" y="2890838"/>
          <p14:tracePt t="13129" x="2078038" y="2941638"/>
          <p14:tracePt t="13137" x="2152650" y="2990850"/>
          <p14:tracePt t="13145" x="2239963" y="3028950"/>
          <p14:tracePt t="13155" x="2339975" y="3065463"/>
          <p14:tracePt t="13161" x="2465388" y="3090863"/>
          <p14:tracePt t="13171" x="2554288" y="3128963"/>
          <p14:tracePt t="13177" x="2641600" y="3154363"/>
          <p14:tracePt t="13186" x="2728913" y="3165475"/>
          <p14:tracePt t="13193" x="2790825" y="3203575"/>
          <p14:tracePt t="13201" x="2841625" y="3216275"/>
          <p14:tracePt t="13209" x="2916238" y="3254375"/>
          <p14:tracePt t="13217" x="2941638" y="3267075"/>
          <p14:tracePt t="13225" x="2954338" y="3267075"/>
          <p14:tracePt t="13233" x="2979738" y="3267075"/>
          <p14:tracePt t="13305" x="2967038" y="3267075"/>
          <p14:tracePt t="13313" x="2916238" y="3267075"/>
          <p14:tracePt t="13321" x="2841625" y="3267075"/>
          <p14:tracePt t="13329" x="2778125" y="3241675"/>
          <p14:tracePt t="13337" x="2728913" y="3228975"/>
          <p14:tracePt t="13345" x="2654300" y="3178175"/>
          <p14:tracePt t="13354" x="2616200" y="3165475"/>
          <p14:tracePt t="13361" x="2554288" y="3128963"/>
          <p14:tracePt t="13370" x="2541588" y="3116263"/>
          <p14:tracePt t="13377" x="2516188" y="3090863"/>
          <p14:tracePt t="13393" x="2503488" y="3078163"/>
          <p14:tracePt t="13409" x="2503488" y="3054350"/>
          <p14:tracePt t="13417" x="2503488" y="3041650"/>
          <p14:tracePt t="13425" x="2503488" y="3028950"/>
          <p14:tracePt t="13433" x="2541588" y="3003550"/>
          <p14:tracePt t="13441" x="2616200" y="2990850"/>
          <p14:tracePt t="13449" x="2678113" y="2990850"/>
          <p14:tracePt t="13457" x="2754313" y="2990850"/>
          <p14:tracePt t="13466" x="2828925" y="2990850"/>
          <p14:tracePt t="13473" x="2903538" y="2990850"/>
          <p14:tracePt t="13481" x="2967038" y="2990850"/>
          <p14:tracePt t="13489" x="3016250" y="3003550"/>
          <p14:tracePt t="13497" x="3079750" y="3016250"/>
          <p14:tracePt t="13505" x="3141663" y="3028950"/>
          <p14:tracePt t="13513" x="3179763" y="3054350"/>
          <p14:tracePt t="13522" x="3216275" y="3065463"/>
          <p14:tracePt t="13529" x="3241675" y="3065463"/>
          <p14:tracePt t="13538" x="3267075" y="3078163"/>
          <p14:tracePt t="13545" x="3305175" y="3103563"/>
          <p14:tracePt t="13649" x="3317875" y="3103563"/>
          <p14:tracePt t="13673" x="3328988" y="3103563"/>
          <p14:tracePt t="13681" x="3341688" y="3103563"/>
          <p14:tracePt t="13689" x="3354388" y="3103563"/>
          <p14:tracePt t="13705" x="3379788" y="3103563"/>
          <p14:tracePt t="13713" x="3405188" y="3103563"/>
          <p14:tracePt t="13722" x="3441700" y="3103563"/>
          <p14:tracePt t="13729" x="3479800" y="3078163"/>
          <p14:tracePt t="13737" x="3505200" y="3078163"/>
          <p14:tracePt t="13745" x="3541713" y="3054350"/>
          <p14:tracePt t="13753" x="3579813" y="3054350"/>
          <p14:tracePt t="13761" x="3605213" y="3054350"/>
          <p14:tracePt t="13771" x="3643313" y="3054350"/>
          <p14:tracePt t="13777" x="3692525" y="3054350"/>
          <p14:tracePt t="13787" x="3730625" y="3041650"/>
          <p14:tracePt t="13794" x="3779838" y="3041650"/>
          <p14:tracePt t="13801" x="3817938" y="3041650"/>
          <p14:tracePt t="13809" x="3867150" y="3041650"/>
          <p14:tracePt t="13817" x="3917950" y="3041650"/>
          <p14:tracePt t="13825" x="3943350" y="3054350"/>
          <p14:tracePt t="13833" x="4005263" y="3078163"/>
          <p14:tracePt t="13841" x="4017963" y="3090863"/>
          <p14:tracePt t="13849" x="4043363" y="3116263"/>
          <p14:tracePt t="13857" x="4105275" y="3165475"/>
          <p14:tracePt t="13865" x="4117975" y="3165475"/>
          <p14:tracePt t="13873" x="4143375" y="3178175"/>
          <p14:tracePt t="13881" x="4168775" y="3190875"/>
          <p14:tracePt t="13890" x="4205288" y="3203575"/>
          <p14:tracePt t="13897" x="4230688" y="3216275"/>
          <p14:tracePt t="13913" x="4256088" y="3216275"/>
          <p14:tracePt t="13922" x="4268788" y="3241675"/>
          <p14:tracePt t="13929" x="4281488" y="3241675"/>
          <p14:tracePt t="14049" x="4294188" y="3254375"/>
          <p14:tracePt t="14185" x="4305300" y="3228975"/>
          <p14:tracePt t="14202" x="4305300" y="3216275"/>
          <p14:tracePt t="14209" x="4318000" y="3190875"/>
          <p14:tracePt t="14273" x="4330700" y="3190875"/>
          <p14:tracePt t="14289" x="4356100" y="3190875"/>
          <p14:tracePt t="14297" x="4381500" y="3190875"/>
          <p14:tracePt t="14305" x="4418013" y="3190875"/>
          <p14:tracePt t="14313" x="4443413" y="3190875"/>
          <p14:tracePt t="14330" x="4468813" y="3190875"/>
          <p14:tracePt t="14338" x="4481513" y="3190875"/>
          <p14:tracePt t="14345" x="4518025" y="3190875"/>
          <p14:tracePt t="14433" x="4518025" y="3203575"/>
          <p14:tracePt t="14497" x="4518025" y="3178175"/>
          <p14:tracePt t="14505" x="4518025" y="3165475"/>
          <p14:tracePt t="14513" x="4518025" y="3141663"/>
          <p14:tracePt t="14521" x="4518025" y="3116263"/>
          <p14:tracePt t="14529" x="4518025" y="3090863"/>
          <p14:tracePt t="14537" x="4518025" y="3065463"/>
          <p14:tracePt t="14545" x="4518025" y="3041650"/>
          <p14:tracePt t="14561" x="4518025" y="3016250"/>
          <p14:tracePt t="14569" x="4518025" y="2990850"/>
          <p14:tracePt t="14586" x="4518025" y="2978150"/>
          <p14:tracePt t="14593" x="4518025" y="2965450"/>
          <p14:tracePt t="14603" x="4530725" y="2952750"/>
          <p14:tracePt t="14625" x="4556125" y="2941638"/>
          <p14:tracePt t="14641" x="4581525" y="2941638"/>
          <p14:tracePt t="14649" x="4606925" y="2941638"/>
          <p14:tracePt t="14657" x="4630738" y="2941638"/>
          <p14:tracePt t="14665" x="4681538" y="2941638"/>
          <p14:tracePt t="14673" x="4719638" y="2941638"/>
          <p14:tracePt t="14681" x="4781550" y="2941638"/>
          <p14:tracePt t="14689" x="4856163" y="2941638"/>
          <p14:tracePt t="14697" x="4919663" y="2941638"/>
          <p14:tracePt t="14705" x="4994275" y="2916238"/>
          <p14:tracePt t="14713" x="5081588" y="2916238"/>
          <p14:tracePt t="14721" x="5157788" y="2916238"/>
          <p14:tracePt t="14729" x="5270500" y="2916238"/>
          <p14:tracePt t="14737" x="5332413" y="2916238"/>
          <p14:tracePt t="14745" x="5394325" y="2916238"/>
          <p14:tracePt t="14754" x="5483225" y="2916238"/>
          <p14:tracePt t="14761" x="5532438" y="2916238"/>
          <p14:tracePt t="14770" x="5583238" y="2916238"/>
          <p14:tracePt t="14777" x="5632450" y="2916238"/>
          <p14:tracePt t="14786" x="5670550" y="2916238"/>
          <p14:tracePt t="14793" x="5695950" y="2916238"/>
          <p14:tracePt t="14818" x="5708650" y="2916238"/>
          <p14:tracePt t="15009" x="5719763" y="2916238"/>
          <p14:tracePt t="15018" x="5732463" y="2916238"/>
          <p14:tracePt t="15025" x="5745163" y="2916238"/>
          <p14:tracePt t="15033" x="5770563" y="2916238"/>
          <p14:tracePt t="15041" x="5808663" y="2916238"/>
          <p14:tracePt t="15049" x="5883275" y="2916238"/>
          <p14:tracePt t="15057" x="5957888" y="2916238"/>
          <p14:tracePt t="15065" x="6070600" y="2916238"/>
          <p14:tracePt t="15073" x="6170613" y="2916238"/>
          <p14:tracePt t="15081" x="6270625" y="2916238"/>
          <p14:tracePt t="15089" x="6370638" y="2916238"/>
          <p14:tracePt t="15104" x="6472238" y="2916238"/>
          <p14:tracePt t="15106" x="6559550" y="2916238"/>
          <p14:tracePt t="15113" x="6621463" y="2916238"/>
          <p14:tracePt t="15121" x="6672263" y="2916238"/>
          <p14:tracePt t="15129" x="6721475" y="2916238"/>
          <p14:tracePt t="15137" x="6784975" y="2916238"/>
          <p14:tracePt t="15145" x="6834188" y="2916238"/>
          <p14:tracePt t="15154" x="6872288" y="2916238"/>
          <p14:tracePt t="15161" x="6921500" y="2916238"/>
          <p14:tracePt t="15169" x="6934200" y="2916238"/>
          <p14:tracePt t="15177" x="6972300" y="2916238"/>
          <p14:tracePt t="15186" x="6997700" y="2916238"/>
          <p14:tracePt t="15193" x="7010400" y="2916238"/>
          <p14:tracePt t="15209" x="7021513" y="2916238"/>
          <p14:tracePt t="15219" x="7034213" y="2916238"/>
          <p14:tracePt t="15235" x="7046913" y="2903538"/>
          <p14:tracePt t="15273" x="7059613" y="2903538"/>
          <p14:tracePt t="15281" x="7085013" y="2890838"/>
          <p14:tracePt t="15289" x="7123113" y="2890838"/>
          <p14:tracePt t="15297" x="7146925" y="2890838"/>
          <p14:tracePt t="15305" x="7197725" y="2890838"/>
          <p14:tracePt t="15313" x="7223125" y="2890838"/>
          <p14:tracePt t="15321" x="7259638" y="2890838"/>
          <p14:tracePt t="15329" x="7297738" y="2890838"/>
          <p14:tracePt t="15337" x="7310438" y="2878138"/>
          <p14:tracePt t="15345" x="7335838" y="2878138"/>
          <p14:tracePt t="15353" x="7359650" y="2878138"/>
          <p14:tracePt t="15361" x="7410450" y="2878138"/>
          <p14:tracePt t="15369" x="7459663" y="2878138"/>
          <p14:tracePt t="15377" x="7535863" y="2878138"/>
          <p14:tracePt t="15385" x="7635875" y="2928938"/>
          <p14:tracePt t="15393" x="7761288" y="3003550"/>
          <p14:tracePt t="15401" x="7848600" y="3041650"/>
          <p14:tracePt t="15409" x="7961313" y="3103563"/>
          <p14:tracePt t="15418" x="8061325" y="3154363"/>
          <p14:tracePt t="15425" x="8174038" y="3190875"/>
          <p14:tracePt t="15435" x="8261350" y="3216275"/>
          <p14:tracePt t="15441" x="8324850" y="3228975"/>
          <p14:tracePt t="15449" x="8412163" y="3267075"/>
          <p14:tracePt t="15457" x="8524875" y="3290888"/>
          <p14:tracePt t="15465" x="8637588" y="3341688"/>
          <p14:tracePt t="15473" x="8712200" y="3354388"/>
          <p14:tracePt t="15481" x="8812213" y="3367088"/>
          <p14:tracePt t="15489" x="8863013" y="3367088"/>
          <p14:tracePt t="15497" x="8912225" y="3378200"/>
          <p14:tracePt t="15505" x="8924925" y="3378200"/>
          <p14:tracePt t="15513" x="8950325" y="3378200"/>
          <p14:tracePt t="15521" x="8963025" y="3378200"/>
          <p14:tracePt t="15529" x="8975725" y="3378200"/>
          <p14:tracePt t="15537" x="8986838" y="3390900"/>
          <p14:tracePt t="15593" x="8999538" y="3390900"/>
          <p14:tracePt t="15657" x="8950325" y="3390900"/>
          <p14:tracePt t="15665" x="8912225" y="3390900"/>
          <p14:tracePt t="15881" x="8912225" y="3403600"/>
          <p14:tracePt t="15889" x="8950325" y="3390900"/>
          <p14:tracePt t="16681" x="8950325" y="3378200"/>
          <p14:tracePt t="16689" x="8924925" y="3378200"/>
          <p14:tracePt t="16697" x="8899525" y="3378200"/>
          <p14:tracePt t="16705" x="8886825" y="3378200"/>
          <p14:tracePt t="16737" x="8850313" y="3378200"/>
          <p14:tracePt t="16745" x="8763000" y="3378200"/>
          <p14:tracePt t="16753" x="8650288" y="3378200"/>
          <p14:tracePt t="16762" x="8499475" y="3378200"/>
          <p14:tracePt t="16769" x="8361363" y="3378200"/>
          <p14:tracePt t="16777" x="8199438" y="3378200"/>
          <p14:tracePt t="16785" x="7961313" y="3367088"/>
          <p14:tracePt t="16793" x="7697788" y="3316288"/>
          <p14:tracePt t="16801" x="7410450" y="3278188"/>
          <p14:tracePt t="16809" x="7110413" y="3216275"/>
          <p14:tracePt t="16818" x="6821488" y="3178175"/>
          <p14:tracePt t="16825" x="6408738" y="3054350"/>
          <p14:tracePt t="16834" x="6008688" y="2941638"/>
          <p14:tracePt t="16841" x="5470525" y="2828925"/>
          <p14:tracePt t="16850" x="4894263" y="2665413"/>
          <p14:tracePt t="16857" x="4343400" y="2478088"/>
          <p14:tracePt t="16866" x="3792538" y="2278063"/>
          <p14:tracePt t="16873" x="3354388" y="2178050"/>
          <p14:tracePt t="16883" x="2928938" y="1965325"/>
          <p14:tracePt t="16889" x="2654300" y="1852613"/>
          <p14:tracePt t="16897" x="2365375" y="1739900"/>
          <p14:tracePt t="16905" x="2116138" y="1639888"/>
          <p14:tracePt t="16913" x="1978025" y="1576388"/>
          <p14:tracePt t="16921" x="1965325" y="1576388"/>
          <p14:tracePt t="16929" x="1890713" y="1539875"/>
          <p14:tracePt t="16937" x="1677988" y="1463675"/>
          <p14:tracePt t="16945" x="1527175" y="1389063"/>
          <p14:tracePt t="16953" x="1389063" y="1301750"/>
          <p14:tracePt t="16961" x="1301750" y="1238250"/>
          <p14:tracePt t="16969" x="1139825" y="1176338"/>
          <p14:tracePt t="16977" x="1014413" y="1101725"/>
          <p14:tracePt t="16985" x="901700" y="1038225"/>
          <p14:tracePt t="16993" x="776288" y="963613"/>
          <p14:tracePt t="17002" x="650875" y="889000"/>
          <p14:tracePt t="17009" x="512763" y="788988"/>
          <p14:tracePt t="17018" x="387350" y="688975"/>
          <p14:tracePt t="17025" x="225425" y="600075"/>
          <p14:tracePt t="17034" x="87313" y="5000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데이터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이진 토큰을 입력으로 사용하여 다음 </a:t>
            </a:r>
            <a:r>
              <a:rPr lang="en-US" altLang="ko-KR" dirty="0"/>
              <a:t>1</a:t>
            </a:r>
            <a:r>
              <a:rPr lang="ko-KR" altLang="en-US" dirty="0"/>
              <a:t>개 또는 몇 개의 토큰을 예측</a:t>
            </a:r>
            <a:endParaRPr lang="en-US" altLang="ko-KR" dirty="0"/>
          </a:p>
          <a:p>
            <a:r>
              <a:rPr lang="ko-KR" altLang="en-US" dirty="0"/>
              <a:t>다음 토큰을 예측하도록 네트워크 훈련</a:t>
            </a:r>
            <a:endParaRPr lang="en-US" altLang="ko-KR" dirty="0"/>
          </a:p>
          <a:p>
            <a:r>
              <a:rPr lang="en-US" altLang="ko-KR" dirty="0"/>
              <a:t> -&gt; </a:t>
            </a:r>
            <a:r>
              <a:rPr lang="ko-KR" altLang="en-US" dirty="0"/>
              <a:t>언어 모델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91" y="3847963"/>
            <a:ext cx="4867275" cy="2009775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AD66CC4-44DE-45D9-ADA6-448887CE2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71"/>
    </mc:Choice>
    <mc:Fallback>
      <p:transition spd="slow" advTm="101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306" x="3375025" y="6232525"/>
          <p14:tracePt t="69504" x="563563" y="6419850"/>
          <p14:tracePt t="69511" x="500063" y="6207125"/>
          <p14:tracePt t="69522" x="450850" y="5981700"/>
          <p14:tracePt t="69527" x="412750" y="5694363"/>
          <p14:tracePt t="69536" x="400050" y="5443538"/>
          <p14:tracePt t="69543" x="338138" y="5105400"/>
          <p14:tracePt t="69552" x="300038" y="4818063"/>
          <p14:tracePt t="69560" x="250825" y="4554538"/>
          <p14:tracePt t="69567" x="238125" y="4430713"/>
          <p14:tracePt t="69576" x="225425" y="4305300"/>
          <p14:tracePt t="69583" x="200025" y="4217988"/>
          <p14:tracePt t="69591" x="174625" y="4092575"/>
          <p14:tracePt t="69599" x="112713" y="3954463"/>
          <p14:tracePt t="69607" x="50800" y="3803650"/>
          <p14:tracePt t="69952" x="112713" y="3254375"/>
          <p14:tracePt t="69959" x="225425" y="3416300"/>
          <p14:tracePt t="69967" x="363538" y="3654425"/>
          <p14:tracePt t="69975" x="463550" y="3841750"/>
          <p14:tracePt t="69983" x="563563" y="4041775"/>
          <p14:tracePt t="69992" x="612775" y="4141788"/>
          <p14:tracePt t="69999" x="650875" y="4267200"/>
          <p14:tracePt t="70007" x="725488" y="4367213"/>
          <p14:tracePt t="70015" x="738188" y="4405313"/>
          <p14:tracePt t="70023" x="750888" y="4443413"/>
          <p14:tracePt t="70031" x="763588" y="4467225"/>
          <p14:tracePt t="70178" x="750888" y="4067175"/>
          <p14:tracePt t="70191" x="750888" y="4054475"/>
          <p14:tracePt t="70199" x="750888" y="4029075"/>
          <p14:tracePt t="70207" x="750888" y="4017963"/>
          <p14:tracePt t="70215" x="750888" y="4005263"/>
          <p14:tracePt t="70223" x="750888" y="3992563"/>
          <p14:tracePt t="70231" x="763588" y="3979863"/>
          <p14:tracePt t="70239" x="776288" y="3979863"/>
          <p14:tracePt t="70255" x="788988" y="3967163"/>
          <p14:tracePt t="70263" x="801688" y="3967163"/>
          <p14:tracePt t="70271" x="814388" y="3954463"/>
          <p14:tracePt t="70279" x="825500" y="3941763"/>
          <p14:tracePt t="70295" x="850900" y="3929063"/>
          <p14:tracePt t="70304" x="876300" y="3929063"/>
          <p14:tracePt t="70311" x="901700" y="3905250"/>
          <p14:tracePt t="70328" x="938213" y="3905250"/>
          <p14:tracePt t="70337" x="963613" y="3905250"/>
          <p14:tracePt t="70343" x="976313" y="3905250"/>
          <p14:tracePt t="70354" x="1001713" y="3905250"/>
          <p14:tracePt t="70359" x="1027113" y="3905250"/>
          <p14:tracePt t="70375" x="1063625" y="3905250"/>
          <p14:tracePt t="70383" x="1076325" y="3929063"/>
          <p14:tracePt t="70391" x="1114425" y="3979863"/>
          <p14:tracePt t="70399" x="1139825" y="4029075"/>
          <p14:tracePt t="70408" x="1163638" y="4105275"/>
          <p14:tracePt t="70415" x="1201738" y="4192588"/>
          <p14:tracePt t="70424" x="1227138" y="4254500"/>
          <p14:tracePt t="70431" x="1239838" y="4354513"/>
          <p14:tracePt t="70439" x="1263650" y="4418013"/>
          <p14:tracePt t="70447" x="1289050" y="4492625"/>
          <p14:tracePt t="70455" x="1314450" y="4567238"/>
          <p14:tracePt t="70463" x="1363663" y="4656138"/>
          <p14:tracePt t="70472" x="1389063" y="4743450"/>
          <p14:tracePt t="70479" x="1452563" y="4856163"/>
          <p14:tracePt t="70487" x="1514475" y="4930775"/>
          <p14:tracePt t="70495" x="1577975" y="5005388"/>
          <p14:tracePt t="70504" x="1627188" y="5068888"/>
          <p14:tracePt t="70511" x="1701800" y="5130800"/>
          <p14:tracePt t="70521" x="1765300" y="5168900"/>
          <p14:tracePt t="70527" x="1878013" y="5243513"/>
          <p14:tracePt t="70538" x="1965325" y="5294313"/>
          <p14:tracePt t="70543" x="2090738" y="5343525"/>
          <p14:tracePt t="70554" x="2228850" y="5394325"/>
          <p14:tracePt t="70559" x="2339975" y="5418138"/>
          <p14:tracePt t="70567" x="2465388" y="5456238"/>
          <p14:tracePt t="70576" x="2616200" y="5468938"/>
          <p14:tracePt t="70583" x="2728913" y="5494338"/>
          <p14:tracePt t="70591" x="2879725" y="5518150"/>
          <p14:tracePt t="70599" x="3028950" y="5518150"/>
          <p14:tracePt t="70607" x="3205163" y="5518150"/>
          <p14:tracePt t="70615" x="3379788" y="5518150"/>
          <p14:tracePt t="70623" x="3567113" y="5518150"/>
          <p14:tracePt t="70631" x="3730625" y="5481638"/>
          <p14:tracePt t="70639" x="3979863" y="5407025"/>
          <p14:tracePt t="70647" x="4281488" y="5330825"/>
          <p14:tracePt t="70655" x="4619625" y="5230813"/>
          <p14:tracePt t="70664" x="4968875" y="5130800"/>
          <p14:tracePt t="70671" x="5245100" y="5030788"/>
          <p14:tracePt t="70679" x="5495925" y="4943475"/>
          <p14:tracePt t="70687" x="5695950" y="4879975"/>
          <p14:tracePt t="70695" x="5821363" y="4805363"/>
          <p14:tracePt t="70704" x="5957888" y="4730750"/>
          <p14:tracePt t="70711" x="6034088" y="4679950"/>
          <p14:tracePt t="70721" x="6070600" y="4656138"/>
          <p14:tracePt t="70727" x="6108700" y="4592638"/>
          <p14:tracePt t="70738" x="6108700" y="4543425"/>
          <p14:tracePt t="70743" x="6121400" y="4454525"/>
          <p14:tracePt t="70754" x="6121400" y="4405313"/>
          <p14:tracePt t="70759" x="6121400" y="4330700"/>
          <p14:tracePt t="70768" x="6121400" y="4230688"/>
          <p14:tracePt t="70775" x="6121400" y="4179888"/>
          <p14:tracePt t="70783" x="6121400" y="4117975"/>
          <p14:tracePt t="70792" x="6121400" y="4079875"/>
          <p14:tracePt t="70799" x="6121400" y="4017963"/>
          <p14:tracePt t="70807" x="6083300" y="3954463"/>
          <p14:tracePt t="70815" x="6045200" y="3905250"/>
          <p14:tracePt t="70823" x="6021388" y="3867150"/>
          <p14:tracePt t="70831" x="5983288" y="3816350"/>
          <p14:tracePt t="70839" x="5957888" y="3792538"/>
          <p14:tracePt t="70847" x="5932488" y="3767138"/>
          <p14:tracePt t="70855" x="5895975" y="3729038"/>
          <p14:tracePt t="70863" x="5832475" y="3692525"/>
          <p14:tracePt t="70871" x="5745163" y="3667125"/>
          <p14:tracePt t="70880" x="5632450" y="3654425"/>
          <p14:tracePt t="70887" x="5483225" y="3654425"/>
          <p14:tracePt t="70895" x="5383213" y="3654425"/>
          <p14:tracePt t="70904" x="5357813" y="3654425"/>
          <p14:tracePt t="70911" x="5219700" y="3654425"/>
          <p14:tracePt t="70921" x="5068888" y="3703638"/>
          <p14:tracePt t="70927" x="4906963" y="3729038"/>
          <p14:tracePt t="70937" x="4706938" y="3754438"/>
          <p14:tracePt t="70943" x="4530725" y="3779838"/>
          <p14:tracePt t="70954" x="4368800" y="3803650"/>
          <p14:tracePt t="70960" x="4192588" y="3829050"/>
          <p14:tracePt t="70971" x="4043363" y="3854450"/>
          <p14:tracePt t="70975" x="3930650" y="3867150"/>
          <p14:tracePt t="70984" x="3792538" y="3892550"/>
          <p14:tracePt t="70991" x="3630613" y="3905250"/>
          <p14:tracePt t="70999" x="3454400" y="3916363"/>
          <p14:tracePt t="71007" x="3317875" y="3979863"/>
          <p14:tracePt t="71015" x="3167063" y="4005263"/>
          <p14:tracePt t="71023" x="3003550" y="4029075"/>
          <p14:tracePt t="71031" x="2867025" y="4041775"/>
          <p14:tracePt t="71039" x="2728913" y="4054475"/>
          <p14:tracePt t="71047" x="2590800" y="4105275"/>
          <p14:tracePt t="71055" x="2465388" y="4117975"/>
          <p14:tracePt t="71063" x="2352675" y="4129088"/>
          <p14:tracePt t="71071" x="2252663" y="4167188"/>
          <p14:tracePt t="71079" x="2203450" y="4179888"/>
          <p14:tracePt t="71089" x="2165350" y="4192588"/>
          <p14:tracePt t="71095" x="2152650" y="4230688"/>
          <p14:tracePt t="71104" x="2139950" y="4254500"/>
          <p14:tracePt t="71111" x="2139950" y="4279900"/>
          <p14:tracePt t="71120" x="2139950" y="4318000"/>
          <p14:tracePt t="71127" x="2127250" y="4354513"/>
          <p14:tracePt t="71137" x="2127250" y="4379913"/>
          <p14:tracePt t="71143" x="2127250" y="4418013"/>
          <p14:tracePt t="71153" x="2127250" y="4454525"/>
          <p14:tracePt t="71159" x="2127250" y="4492625"/>
          <p14:tracePt t="71170" x="2127250" y="4543425"/>
          <p14:tracePt t="71175" x="2127250" y="4618038"/>
          <p14:tracePt t="71183" x="2165350" y="4692650"/>
          <p14:tracePt t="71191" x="2190750" y="4779963"/>
          <p14:tracePt t="71199" x="2239963" y="4868863"/>
          <p14:tracePt t="71207" x="2278063" y="4968875"/>
          <p14:tracePt t="71215" x="2316163" y="5056188"/>
          <p14:tracePt t="71223" x="2339975" y="5130800"/>
          <p14:tracePt t="71231" x="2365375" y="5194300"/>
          <p14:tracePt t="71239" x="2403475" y="5268913"/>
          <p14:tracePt t="71247" x="2416175" y="5305425"/>
          <p14:tracePt t="71255" x="2428875" y="5343525"/>
          <p14:tracePt t="71263" x="2490788" y="5418138"/>
          <p14:tracePt t="71271" x="2565400" y="5530850"/>
          <p14:tracePt t="71279" x="2654300" y="5619750"/>
          <p14:tracePt t="71287" x="2767013" y="5719763"/>
          <p14:tracePt t="71295" x="2890838" y="5781675"/>
          <p14:tracePt t="71303" x="2992438" y="5868988"/>
          <p14:tracePt t="71311" x="3116263" y="5907088"/>
          <p14:tracePt t="71321" x="3228975" y="5969000"/>
          <p14:tracePt t="71327" x="3328988" y="6019800"/>
          <p14:tracePt t="71337" x="3441700" y="6032500"/>
          <p14:tracePt t="71343" x="3579813" y="6081713"/>
          <p14:tracePt t="71353" x="3743325" y="6094413"/>
          <p14:tracePt t="71359" x="3892550" y="6107113"/>
          <p14:tracePt t="71371" x="4043363" y="6132513"/>
          <p14:tracePt t="71375" x="4192588" y="6157913"/>
          <p14:tracePt t="71386" x="4368800" y="6157913"/>
          <p14:tracePt t="71391" x="4506913" y="6157913"/>
          <p14:tracePt t="71399" x="4656138" y="6132513"/>
          <p14:tracePt t="71408" x="4794250" y="6107113"/>
          <p14:tracePt t="71415" x="4919663" y="6045200"/>
          <p14:tracePt t="71424" x="5045075" y="5945188"/>
          <p14:tracePt t="71432" x="5181600" y="5843588"/>
          <p14:tracePt t="71439" x="5257800" y="5768975"/>
          <p14:tracePt t="71447" x="5383213" y="5643563"/>
          <p14:tracePt t="71455" x="5495925" y="5518150"/>
          <p14:tracePt t="71463" x="5595938" y="5407025"/>
          <p14:tracePt t="71471" x="5695950" y="5281613"/>
          <p14:tracePt t="71479" x="5770563" y="5205413"/>
          <p14:tracePt t="71487" x="5821363" y="5105400"/>
          <p14:tracePt t="71495" x="5870575" y="5030788"/>
          <p14:tracePt t="71503" x="5895975" y="4943475"/>
          <p14:tracePt t="71511" x="5921375" y="4856163"/>
          <p14:tracePt t="71520" x="5921375" y="4756150"/>
          <p14:tracePt t="71527" x="5921375" y="4679950"/>
          <p14:tracePt t="71536" x="5921375" y="4579938"/>
          <p14:tracePt t="71543" x="5870575" y="4467225"/>
          <p14:tracePt t="71553" x="5783263" y="4354513"/>
          <p14:tracePt t="71559" x="5708650" y="4254500"/>
          <p14:tracePt t="71569" x="5557838" y="4154488"/>
          <p14:tracePt t="71575" x="5519738" y="4129088"/>
          <p14:tracePt t="71586" x="5457825" y="4079875"/>
          <p14:tracePt t="71591" x="5157788" y="3979863"/>
          <p14:tracePt t="71600" x="4919663" y="3892550"/>
          <p14:tracePt t="71608" x="4543425" y="3803650"/>
          <p14:tracePt t="71615" x="4243388" y="3716338"/>
          <p14:tracePt t="71623" x="3992563" y="3641725"/>
          <p14:tracePt t="71631" x="3805238" y="3616325"/>
          <p14:tracePt t="71640" x="3643313" y="3603625"/>
          <p14:tracePt t="71647" x="3492500" y="3567113"/>
          <p14:tracePt t="71655" x="3341688" y="3567113"/>
          <p14:tracePt t="71663" x="3154363" y="3567113"/>
          <p14:tracePt t="71671" x="2967038" y="3667125"/>
          <p14:tracePt t="71679" x="2828925" y="3754438"/>
          <p14:tracePt t="71687" x="2716213" y="3892550"/>
          <p14:tracePt t="71695" x="2628900" y="4054475"/>
          <p14:tracePt t="71703" x="2554288" y="4241800"/>
          <p14:tracePt t="71711" x="2478088" y="4379913"/>
          <p14:tracePt t="71719" x="2403475" y="4554538"/>
          <p14:tracePt t="71727" x="2352675" y="4718050"/>
          <p14:tracePt t="71736" x="2278063" y="4856163"/>
          <p14:tracePt t="71743" x="2252663" y="4968875"/>
          <p14:tracePt t="71753" x="2203450" y="5092700"/>
          <p14:tracePt t="71759" x="2190750" y="5230813"/>
          <p14:tracePt t="71770" x="2178050" y="5368925"/>
          <p14:tracePt t="71776" x="2178050" y="5481638"/>
          <p14:tracePt t="71786" x="2178050" y="5594350"/>
          <p14:tracePt t="71791" x="2178050" y="5681663"/>
          <p14:tracePt t="71800" x="2178050" y="5794375"/>
          <p14:tracePt t="71807" x="2178050" y="5868988"/>
          <p14:tracePt t="71815" x="2239963" y="5981700"/>
          <p14:tracePt t="71823" x="2290763" y="6056313"/>
          <p14:tracePt t="71831" x="2365375" y="6157913"/>
          <p14:tracePt t="71840" x="2428875" y="6219825"/>
          <p14:tracePt t="71847" x="2541588" y="6307138"/>
          <p14:tracePt t="71856" x="2616200" y="6332538"/>
          <p14:tracePt t="71864" x="2716213" y="6370638"/>
          <p14:tracePt t="71871" x="2790825" y="6394450"/>
          <p14:tracePt t="71879" x="2928938" y="6407150"/>
          <p14:tracePt t="71887" x="3041650" y="6407150"/>
          <p14:tracePt t="71895" x="3154363" y="6407150"/>
          <p14:tracePt t="71903" x="3292475" y="6407150"/>
          <p14:tracePt t="71911" x="3441700" y="6407150"/>
          <p14:tracePt t="71919" x="3579813" y="6407150"/>
          <p14:tracePt t="71927" x="3717925" y="6357938"/>
          <p14:tracePt t="71936" x="3856038" y="6307138"/>
          <p14:tracePt t="71943" x="3943350" y="6269038"/>
          <p14:tracePt t="71953" x="4056063" y="6219825"/>
          <p14:tracePt t="71959" x="4156075" y="6157913"/>
          <p14:tracePt t="71969" x="4217988" y="6094413"/>
          <p14:tracePt t="71975" x="4230688" y="6056313"/>
          <p14:tracePt t="71986" x="4243388" y="6007100"/>
          <p14:tracePt t="71991" x="4243388" y="5956300"/>
          <p14:tracePt t="72002" x="4243388" y="5868988"/>
          <p14:tracePt t="72008" x="4230688" y="5732463"/>
          <p14:tracePt t="72015" x="4143375" y="5594350"/>
          <p14:tracePt t="72024" x="4081463" y="5481638"/>
          <p14:tracePt t="72032" x="3917950" y="5318125"/>
          <p14:tracePt t="72039" x="3767138" y="5130800"/>
          <p14:tracePt t="72047" x="3679825" y="5030788"/>
          <p14:tracePt t="72056" x="3579813" y="4956175"/>
          <p14:tracePt t="72063" x="3492500" y="4892675"/>
          <p14:tracePt t="72071" x="3429000" y="4856163"/>
          <p14:tracePt t="72080" x="3328988" y="4792663"/>
          <p14:tracePt t="72088" x="3254375" y="4756150"/>
          <p14:tracePt t="72095" x="3141663" y="4692650"/>
          <p14:tracePt t="72103" x="3103563" y="4692650"/>
          <p14:tracePt t="72111" x="3079750" y="4692650"/>
          <p14:tracePt t="72119" x="3054350" y="4679950"/>
          <p14:tracePt t="72152" x="3041650" y="4679950"/>
          <p14:tracePt t="72160" x="3041650" y="4756150"/>
          <p14:tracePt t="72169" x="3079750" y="4892675"/>
          <p14:tracePt t="72175" x="3192463" y="5068888"/>
          <p14:tracePt t="72185" x="3292475" y="5194300"/>
          <p14:tracePt t="72191" x="3429000" y="5356225"/>
          <p14:tracePt t="72202" x="3554413" y="5481638"/>
          <p14:tracePt t="72207" x="3679825" y="5594350"/>
          <p14:tracePt t="72216" x="3805238" y="5681663"/>
          <p14:tracePt t="72223" x="3917950" y="5732463"/>
          <p14:tracePt t="72231" x="4017963" y="5807075"/>
          <p14:tracePt t="72239" x="4105275" y="5832475"/>
          <p14:tracePt t="72247" x="4243388" y="5868988"/>
          <p14:tracePt t="72255" x="4356100" y="5881688"/>
          <p14:tracePt t="72263" x="4430713" y="5881688"/>
          <p14:tracePt t="72271" x="4556125" y="5881688"/>
          <p14:tracePt t="72279" x="4656138" y="5868988"/>
          <p14:tracePt t="72287" x="4706938" y="5843588"/>
          <p14:tracePt t="72295" x="4768850" y="5781675"/>
          <p14:tracePt t="72303" x="4819650" y="5707063"/>
          <p14:tracePt t="72311" x="4881563" y="5607050"/>
          <p14:tracePt t="72319" x="4945063" y="5481638"/>
          <p14:tracePt t="72327" x="5019675" y="5343525"/>
          <p14:tracePt t="72335" x="5094288" y="5218113"/>
          <p14:tracePt t="72343" x="5170488" y="5105400"/>
          <p14:tracePt t="72352" x="5219700" y="4981575"/>
          <p14:tracePt t="72359" x="5257800" y="4879975"/>
          <p14:tracePt t="72369" x="5270500" y="4743450"/>
          <p14:tracePt t="72375" x="5270500" y="4656138"/>
          <p14:tracePt t="72385" x="5270500" y="4543425"/>
          <p14:tracePt t="72391" x="5257800" y="4443413"/>
          <p14:tracePt t="72402" x="5194300" y="4330700"/>
          <p14:tracePt t="72407" x="5094288" y="4205288"/>
          <p14:tracePt t="72416" x="4981575" y="4117975"/>
          <p14:tracePt t="72423" x="4906963" y="4079875"/>
          <p14:tracePt t="72431" x="4881563" y="4054475"/>
          <p14:tracePt t="72439" x="4656138" y="3941763"/>
          <p14:tracePt t="72447" x="4181475" y="3779838"/>
          <p14:tracePt t="72456" x="3692525" y="3616325"/>
          <p14:tracePt t="72463" x="3154363" y="3479800"/>
          <p14:tracePt t="72471" x="2616200" y="3354388"/>
          <p14:tracePt t="72479" x="2103438" y="3316288"/>
          <p14:tracePt t="72487" x="1677988" y="3254375"/>
          <p14:tracePt t="72495" x="1363663" y="3254375"/>
          <p14:tracePt t="72503" x="1189038" y="3254375"/>
          <p14:tracePt t="72511" x="1038225" y="3241675"/>
          <p14:tracePt t="72519" x="925513" y="3241675"/>
          <p14:tracePt t="72527" x="876300" y="3267075"/>
          <p14:tracePt t="72535" x="814388" y="3328988"/>
          <p14:tracePt t="72543" x="788988" y="3367088"/>
          <p14:tracePt t="72552" x="788988" y="3441700"/>
          <p14:tracePt t="72559" x="750888" y="3554413"/>
          <p14:tracePt t="72569" x="750888" y="3654425"/>
          <p14:tracePt t="72575" x="750888" y="3754438"/>
          <p14:tracePt t="72585" x="750888" y="3892550"/>
          <p14:tracePt t="72591" x="788988" y="4017963"/>
          <p14:tracePt t="72602" x="814388" y="4129088"/>
          <p14:tracePt t="72607" x="825500" y="4254500"/>
          <p14:tracePt t="72618" x="876300" y="4392613"/>
          <p14:tracePt t="72623" x="901700" y="4492625"/>
          <p14:tracePt t="72631" x="925513" y="4618038"/>
          <p14:tracePt t="72639" x="976313" y="4730750"/>
          <p14:tracePt t="72647" x="1014413" y="4843463"/>
          <p14:tracePt t="72656" x="1050925" y="4943475"/>
          <p14:tracePt t="72663" x="1101725" y="5056188"/>
          <p14:tracePt t="72671" x="1150938" y="5156200"/>
          <p14:tracePt t="72679" x="1227138" y="5243513"/>
          <p14:tracePt t="72687" x="1301750" y="5330825"/>
          <p14:tracePt t="72695" x="1376363" y="5394325"/>
          <p14:tracePt t="72703" x="1501775" y="5456238"/>
          <p14:tracePt t="72711" x="1589088" y="5481638"/>
          <p14:tracePt t="72719" x="1714500" y="5556250"/>
          <p14:tracePt t="72727" x="1865313" y="5594350"/>
          <p14:tracePt t="72736" x="1965325" y="5619750"/>
          <p14:tracePt t="72743" x="2090738" y="5656263"/>
          <p14:tracePt t="72751" x="2165350" y="5743575"/>
          <p14:tracePt t="72759" x="2290763" y="5794375"/>
          <p14:tracePt t="72768" x="2441575" y="5868988"/>
          <p14:tracePt t="72775" x="2616200" y="5932488"/>
          <p14:tracePt t="72785" x="2790825" y="5981700"/>
          <p14:tracePt t="72791" x="2941638" y="6032500"/>
          <p14:tracePt t="72801" x="3154363" y="6081713"/>
          <p14:tracePt t="72808" x="3328988" y="6094413"/>
          <p14:tracePt t="72819" x="3505200" y="6094413"/>
          <p14:tracePt t="72823" x="3730625" y="6094413"/>
          <p14:tracePt t="72831" x="4056063" y="6094413"/>
          <p14:tracePt t="72839" x="4318000" y="6032500"/>
          <p14:tracePt t="72847" x="4581525" y="5981700"/>
          <p14:tracePt t="72855" x="4856163" y="5907088"/>
          <p14:tracePt t="72863" x="5119688" y="5856288"/>
          <p14:tracePt t="72871" x="5445125" y="5781675"/>
          <p14:tracePt t="72879" x="5607050" y="5719763"/>
          <p14:tracePt t="72887" x="5757863" y="5668963"/>
          <p14:tracePt t="72895" x="5908675" y="5630863"/>
          <p14:tracePt t="72903" x="6045200" y="5568950"/>
          <p14:tracePt t="72911" x="6157913" y="5507038"/>
          <p14:tracePt t="72919" x="6234113" y="5468938"/>
          <p14:tracePt t="72927" x="6296025" y="5407025"/>
          <p14:tracePt t="72935" x="6334125" y="5343525"/>
          <p14:tracePt t="72943" x="6370638" y="5268913"/>
          <p14:tracePt t="72951" x="6396038" y="5218113"/>
          <p14:tracePt t="72959" x="6408738" y="5143500"/>
          <p14:tracePt t="72968" x="6408738" y="5105400"/>
          <p14:tracePt t="72975" x="6408738" y="5068888"/>
          <p14:tracePt t="72985" x="6408738" y="5056188"/>
          <p14:tracePt t="72991" x="6408738" y="4992688"/>
          <p14:tracePt t="73001" x="6408738" y="4956175"/>
          <p14:tracePt t="73007" x="6383338" y="4892675"/>
          <p14:tracePt t="73018" x="6334125" y="4768850"/>
          <p14:tracePt t="73023" x="6321425" y="4718050"/>
          <p14:tracePt t="73035" x="6283325" y="4643438"/>
          <p14:tracePt t="73039" x="6246813" y="4554538"/>
          <p14:tracePt t="73048" x="6170613" y="4454525"/>
          <p14:tracePt t="73056" x="6096000" y="4354513"/>
          <p14:tracePt t="73063" x="5995988" y="4241800"/>
          <p14:tracePt t="73072" x="5921375" y="4167188"/>
          <p14:tracePt t="73079" x="5783263" y="4092575"/>
          <p14:tracePt t="73088" x="5645150" y="4017963"/>
          <p14:tracePt t="73095" x="5557838" y="3916363"/>
          <p14:tracePt t="73103" x="5457825" y="3854450"/>
          <p14:tracePt t="73111" x="5332413" y="3779838"/>
          <p14:tracePt t="73119" x="5270500" y="3729038"/>
          <p14:tracePt t="73127" x="5194300" y="3703638"/>
          <p14:tracePt t="73135" x="5145088" y="3667125"/>
          <p14:tracePt t="73143" x="5068888" y="3667125"/>
          <p14:tracePt t="73151" x="5019675" y="3654425"/>
          <p14:tracePt t="73159" x="4919663" y="3654425"/>
          <p14:tracePt t="73167" x="4832350" y="3654425"/>
          <p14:tracePt t="73175" x="4732338" y="3654425"/>
          <p14:tracePt t="73185" x="4643438" y="3654425"/>
          <p14:tracePt t="73191" x="4530725" y="3654425"/>
          <p14:tracePt t="73201" x="4394200" y="3654425"/>
          <p14:tracePt t="73208" x="4343400" y="3654425"/>
          <p14:tracePt t="73217" x="4330700" y="3654425"/>
          <p14:tracePt t="73224" x="4168775" y="3654425"/>
          <p14:tracePt t="73234" x="3992563" y="3654425"/>
          <p14:tracePt t="73239" x="3805238" y="3654425"/>
          <p14:tracePt t="73248" x="3505200" y="3654425"/>
          <p14:tracePt t="73256" x="3228975" y="3654425"/>
          <p14:tracePt t="73263" x="2992438" y="3654425"/>
          <p14:tracePt t="73272" x="2803525" y="3667125"/>
          <p14:tracePt t="73279" x="2654300" y="3692525"/>
          <p14:tracePt t="73287" x="2490788" y="3754438"/>
          <p14:tracePt t="73295" x="2339975" y="3779838"/>
          <p14:tracePt t="73303" x="2203450" y="3854450"/>
          <p14:tracePt t="73311" x="2078038" y="3905250"/>
          <p14:tracePt t="73319" x="1978025" y="3954463"/>
          <p14:tracePt t="73327" x="1890713" y="4017963"/>
          <p14:tracePt t="73336" x="1790700" y="4092575"/>
          <p14:tracePt t="73343" x="1701800" y="4167188"/>
          <p14:tracePt t="73351" x="1627188" y="4217988"/>
          <p14:tracePt t="73359" x="1565275" y="4267200"/>
          <p14:tracePt t="73367" x="1514475" y="4318000"/>
          <p14:tracePt t="73375" x="1476375" y="4379913"/>
          <p14:tracePt t="73384" x="1452563" y="4443413"/>
          <p14:tracePt t="73391" x="1439863" y="4492625"/>
          <p14:tracePt t="73401" x="1401763" y="4592638"/>
          <p14:tracePt t="73407" x="1389063" y="4630738"/>
          <p14:tracePt t="73417" x="1376363" y="4692650"/>
          <p14:tracePt t="73423" x="1363663" y="4756150"/>
          <p14:tracePt t="73434" x="1363663" y="4856163"/>
          <p14:tracePt t="73439" x="1363663" y="4918075"/>
          <p14:tracePt t="73447" x="1363663" y="5030788"/>
          <p14:tracePt t="73455" x="1363663" y="5118100"/>
          <p14:tracePt t="73463" x="1401763" y="5230813"/>
          <p14:tracePt t="73471" x="1427163" y="5318125"/>
          <p14:tracePt t="73479" x="1476375" y="5407025"/>
          <p14:tracePt t="73488" x="1552575" y="5494338"/>
          <p14:tracePt t="73495" x="1601788" y="5594350"/>
          <p14:tracePt t="73503" x="1714500" y="5694363"/>
          <p14:tracePt t="73511" x="1814513" y="5794375"/>
          <p14:tracePt t="73519" x="1965325" y="5894388"/>
          <p14:tracePt t="73528" x="2103438" y="5956300"/>
          <p14:tracePt t="73535" x="2278063" y="6032500"/>
          <p14:tracePt t="73543" x="2416175" y="6069013"/>
          <p14:tracePt t="73551" x="2590800" y="6119813"/>
          <p14:tracePt t="73559" x="2741613" y="6132513"/>
          <p14:tracePt t="73567" x="2916238" y="6145213"/>
          <p14:tracePt t="73575" x="3092450" y="6194425"/>
          <p14:tracePt t="73584" x="3317875" y="6207125"/>
          <p14:tracePt t="73591" x="3492500" y="6207125"/>
          <p14:tracePt t="73600" x="3667125" y="6207125"/>
          <p14:tracePt t="73607" x="3867150" y="6207125"/>
          <p14:tracePt t="73617" x="4081463" y="6207125"/>
          <p14:tracePt t="73623" x="4243388" y="6207125"/>
          <p14:tracePt t="73633" x="4406900" y="6207125"/>
          <p14:tracePt t="73639" x="4530725" y="6169025"/>
          <p14:tracePt t="73650" x="4668838" y="6119813"/>
          <p14:tracePt t="73655" x="4781550" y="6094413"/>
          <p14:tracePt t="73663" x="4906963" y="6032500"/>
          <p14:tracePt t="73671" x="5032375" y="5956300"/>
          <p14:tracePt t="73679" x="5157788" y="5894388"/>
          <p14:tracePt t="73687" x="5307013" y="5832475"/>
          <p14:tracePt t="73695" x="5445125" y="5768975"/>
          <p14:tracePt t="73703" x="5619750" y="5707063"/>
          <p14:tracePt t="73711" x="5757863" y="5681663"/>
          <p14:tracePt t="73719" x="5908675" y="5643563"/>
          <p14:tracePt t="73727" x="6021388" y="5619750"/>
          <p14:tracePt t="73735" x="6134100" y="5568950"/>
          <p14:tracePt t="73743" x="6208713" y="5543550"/>
          <p14:tracePt t="73751" x="6246813" y="5543550"/>
          <p14:tracePt t="73759" x="6270625" y="5518150"/>
          <p14:tracePt t="73767" x="6308725" y="5494338"/>
          <p14:tracePt t="73775" x="6308725" y="5468938"/>
          <p14:tracePt t="73784" x="6308725" y="5407025"/>
          <p14:tracePt t="73791" x="6308725" y="5318125"/>
          <p14:tracePt t="73801" x="6308725" y="5230813"/>
          <p14:tracePt t="73807" x="6296025" y="5181600"/>
          <p14:tracePt t="73817" x="6270625" y="5118100"/>
          <p14:tracePt t="73823" x="6234113" y="5081588"/>
          <p14:tracePt t="73834" x="6221413" y="5030788"/>
          <p14:tracePt t="73839" x="6196013" y="5018088"/>
          <p14:tracePt t="73851" x="6183313" y="4992688"/>
          <p14:tracePt t="73855" x="6170613" y="4981575"/>
          <p14:tracePt t="73863" x="6157913" y="4968875"/>
          <p14:tracePt t="73871" x="6146800" y="4956175"/>
          <p14:tracePt t="73895" x="6121400" y="4943475"/>
          <p14:tracePt t="73919" x="6108700" y="4930775"/>
          <p14:tracePt t="73927" x="6096000" y="4930775"/>
          <p14:tracePt t="73935" x="6057900" y="4892675"/>
          <p14:tracePt t="73943" x="6045200" y="4879975"/>
          <p14:tracePt t="73952" x="5983288" y="4818063"/>
          <p14:tracePt t="73959" x="5932488" y="4730750"/>
          <p14:tracePt t="73967" x="5895975" y="4667250"/>
          <p14:tracePt t="73975" x="5808663" y="4554538"/>
          <p14:tracePt t="73983" x="5719763" y="4430713"/>
          <p14:tracePt t="73991" x="5607050" y="4318000"/>
          <p14:tracePt t="74000" x="5507038" y="4205288"/>
          <p14:tracePt t="74007" x="5332413" y="4054475"/>
          <p14:tracePt t="74016" x="5157788" y="3941763"/>
          <p14:tracePt t="74023" x="4894263" y="3792538"/>
          <p14:tracePt t="74033" x="4406900" y="3554413"/>
          <p14:tracePt t="74039" x="3979863" y="3378200"/>
          <p14:tracePt t="74050" x="3630613" y="3254375"/>
          <p14:tracePt t="74055" x="3592513" y="3254375"/>
          <p14:tracePt t="74064" x="3341688" y="3165475"/>
          <p14:tracePt t="74072" x="3116263" y="3041650"/>
          <p14:tracePt t="74079" x="2867025" y="2928938"/>
          <p14:tracePt t="74087" x="2565400" y="2752725"/>
          <p14:tracePt t="74095" x="2303463" y="2603500"/>
          <p14:tracePt t="74103" x="2065338" y="2452688"/>
          <p14:tracePt t="74111" x="1790700" y="2278063"/>
          <p14:tracePt t="74119" x="1552575" y="2139950"/>
          <p14:tracePt t="74127" x="1314450" y="1965325"/>
          <p14:tracePt t="74136" x="989013" y="1789113"/>
          <p14:tracePt t="74143" x="763588" y="1676400"/>
          <p14:tracePt t="74151" x="550863" y="1527175"/>
          <p14:tracePt t="74160" x="325438" y="1427163"/>
          <p14:tracePt t="74169" x="74613" y="1227138"/>
          <p14:tracePt t="75584" x="25400" y="5894388"/>
          <p14:tracePt t="75591" x="38100" y="5894388"/>
          <p14:tracePt t="75600" x="50800" y="5894388"/>
          <p14:tracePt t="75607" x="61913" y="5894388"/>
          <p14:tracePt t="75615" x="87313" y="5856288"/>
          <p14:tracePt t="75623" x="112713" y="5807075"/>
          <p14:tracePt t="75631" x="150813" y="5756275"/>
          <p14:tracePt t="75639" x="174625" y="5707063"/>
          <p14:tracePt t="75647" x="212725" y="5656263"/>
          <p14:tracePt t="75655" x="250825" y="5594350"/>
          <p14:tracePt t="75663" x="300038" y="5556250"/>
          <p14:tracePt t="75671" x="325438" y="5543550"/>
          <p14:tracePt t="75679" x="350838" y="5518150"/>
          <p14:tracePt t="75687" x="376238" y="5494338"/>
          <p14:tracePt t="75695" x="412750" y="5481638"/>
          <p14:tracePt t="75704" x="425450" y="5468938"/>
          <p14:tracePt t="75743" x="438150" y="5456238"/>
          <p14:tracePt t="75752" x="450850" y="5430838"/>
          <p14:tracePt t="75759" x="476250" y="5418138"/>
          <p14:tracePt t="75770" x="488950" y="5407025"/>
          <p14:tracePt t="75775" x="512763" y="5368925"/>
          <p14:tracePt t="75786" x="550863" y="5343525"/>
          <p14:tracePt t="75791" x="576263" y="5318125"/>
          <p14:tracePt t="75799" x="600075" y="5281613"/>
          <p14:tracePt t="75807" x="638175" y="5243513"/>
          <p14:tracePt t="75815" x="663575" y="5205413"/>
          <p14:tracePt t="75824" x="712788" y="5168900"/>
          <p14:tracePt t="75831" x="738188" y="5118100"/>
          <p14:tracePt t="75839" x="763588" y="5105400"/>
          <p14:tracePt t="75847" x="776288" y="5081588"/>
          <p14:tracePt t="75855" x="801688" y="5043488"/>
          <p14:tracePt t="75871" x="814388" y="5030788"/>
          <p14:tracePt t="75879" x="825500" y="5005388"/>
          <p14:tracePt t="75887" x="838200" y="4992688"/>
          <p14:tracePt t="75895" x="838200" y="4968875"/>
          <p14:tracePt t="75903" x="838200" y="4956175"/>
          <p14:tracePt t="75911" x="850900" y="4943475"/>
          <p14:tracePt t="75919" x="850900" y="4918075"/>
          <p14:tracePt t="75927" x="850900" y="4879975"/>
          <p14:tracePt t="75935" x="850900" y="4856163"/>
          <p14:tracePt t="75943" x="850900" y="4830763"/>
          <p14:tracePt t="75953" x="850900" y="4805363"/>
          <p14:tracePt t="75959" x="850900" y="4792663"/>
          <p14:tracePt t="75969" x="850900" y="4779963"/>
          <p14:tracePt t="75975" x="850900" y="4756150"/>
          <p14:tracePt t="75986" x="838200" y="4730750"/>
          <p14:tracePt t="76055" x="814388" y="4730750"/>
          <p14:tracePt t="76063" x="801688" y="4730750"/>
          <p14:tracePt t="76087" x="801688" y="4756150"/>
          <p14:tracePt t="76095" x="801688" y="4792663"/>
          <p14:tracePt t="76103" x="801688" y="4830763"/>
          <p14:tracePt t="76111" x="801688" y="4843463"/>
          <p14:tracePt t="76119" x="814388" y="4868863"/>
          <p14:tracePt t="76127" x="838200" y="4905375"/>
          <p14:tracePt t="76136" x="876300" y="4956175"/>
          <p14:tracePt t="76143" x="914400" y="4992688"/>
          <p14:tracePt t="76152" x="950913" y="5043488"/>
          <p14:tracePt t="76160" x="989013" y="5081588"/>
          <p14:tracePt t="76168" x="1014413" y="5092700"/>
          <p14:tracePt t="76175" x="1038225" y="5118100"/>
          <p14:tracePt t="76185" x="1063625" y="5143500"/>
          <p14:tracePt t="76191" x="1076325" y="5143500"/>
          <p14:tracePt t="76202" x="1101725" y="5168900"/>
          <p14:tracePt t="76216" x="1127125" y="5181600"/>
          <p14:tracePt t="76223" x="1139825" y="5181600"/>
          <p14:tracePt t="76231" x="1163638" y="5194300"/>
          <p14:tracePt t="76247" x="1189038" y="5194300"/>
          <p14:tracePt t="76255" x="1214438" y="5194300"/>
          <p14:tracePt t="76263" x="1252538" y="5194300"/>
          <p14:tracePt t="76271" x="1263650" y="5194300"/>
          <p14:tracePt t="76287" x="1289050" y="5194300"/>
          <p14:tracePt t="76311" x="1301750" y="5194300"/>
          <p14:tracePt t="76391" x="1301750" y="5181600"/>
          <p14:tracePt t="76407" x="1301750" y="5168900"/>
          <p14:tracePt t="76423" x="1301750" y="5143500"/>
          <p14:tracePt t="76431" x="1301750" y="5130800"/>
          <p14:tracePt t="76447" x="1301750" y="5105400"/>
          <p14:tracePt t="76495" x="1301750" y="5092700"/>
          <p14:tracePt t="76511" x="1301750" y="5068888"/>
          <p14:tracePt t="76527" x="1301750" y="5056188"/>
          <p14:tracePt t="76552" x="1301750" y="5043488"/>
          <p14:tracePt t="76559" x="1301750" y="5030788"/>
          <p14:tracePt t="76584" x="1314450" y="5018088"/>
          <p14:tracePt t="76600" x="1327150" y="5005388"/>
          <p14:tracePt t="76631" x="1339850" y="5005388"/>
          <p14:tracePt t="76647" x="1352550" y="5005388"/>
          <p14:tracePt t="76671" x="1363663" y="5005388"/>
          <p14:tracePt t="76679" x="1376363" y="5005388"/>
          <p14:tracePt t="76695" x="1401763" y="5005388"/>
          <p14:tracePt t="76703" x="1427163" y="5005388"/>
          <p14:tracePt t="76711" x="1465263" y="5005388"/>
          <p14:tracePt t="76719" x="1501775" y="5005388"/>
          <p14:tracePt t="76727" x="1539875" y="5005388"/>
          <p14:tracePt t="76735" x="1552575" y="5005388"/>
          <p14:tracePt t="76743" x="1589088" y="5005388"/>
          <p14:tracePt t="76752" x="1601788" y="5005388"/>
          <p14:tracePt t="76759" x="1614488" y="5005388"/>
          <p14:tracePt t="76768" x="1627188" y="5005388"/>
          <p14:tracePt t="76800" x="1639888" y="5005388"/>
          <p14:tracePt t="76871" x="1639888" y="4992688"/>
          <p14:tracePt t="76903" x="1652588" y="4992688"/>
          <p14:tracePt t="76927" x="1677988" y="4981575"/>
          <p14:tracePt t="76951" x="1689100" y="4981575"/>
          <p14:tracePt t="76959" x="1701800" y="4981575"/>
          <p14:tracePt t="76968" x="1714500" y="4981575"/>
          <p14:tracePt t="76975" x="1739900" y="4981575"/>
          <p14:tracePt t="76985" x="1778000" y="4981575"/>
          <p14:tracePt t="76991" x="1801813" y="4968875"/>
          <p14:tracePt t="77001" x="1839913" y="4968875"/>
          <p14:tracePt t="77007" x="1878013" y="4943475"/>
          <p14:tracePt t="77018" x="1927225" y="4943475"/>
          <p14:tracePt t="77023" x="1965325" y="4943475"/>
          <p14:tracePt t="77035" x="2014538" y="4943475"/>
          <p14:tracePt t="77039" x="2039938" y="4943475"/>
          <p14:tracePt t="77047" x="2078038" y="4943475"/>
          <p14:tracePt t="77055" x="2090738" y="4943475"/>
          <p14:tracePt t="77063" x="2127250" y="4943475"/>
          <p14:tracePt t="77071" x="2127250" y="4930775"/>
          <p14:tracePt t="77079" x="2152650" y="4918075"/>
          <p14:tracePt t="77087" x="2165350" y="4918075"/>
          <p14:tracePt t="77103" x="2190750" y="4918075"/>
          <p14:tracePt t="77111" x="2203450" y="4918075"/>
          <p14:tracePt t="77167" x="2216150" y="4918075"/>
          <p14:tracePt t="77184" x="2228850" y="4918075"/>
          <p14:tracePt t="77200" x="2239963" y="4918075"/>
          <p14:tracePt t="77383" x="2216150" y="4918075"/>
          <p14:tracePt t="77391" x="2203450" y="4918075"/>
          <p14:tracePt t="77400" x="2165350" y="4918075"/>
          <p14:tracePt t="77407" x="2127250" y="4918075"/>
          <p14:tracePt t="77417" x="2065338" y="4918075"/>
          <p14:tracePt t="77423" x="1978025" y="4918075"/>
          <p14:tracePt t="77434" x="1890713" y="4918075"/>
          <p14:tracePt t="77439" x="1827213" y="4918075"/>
          <p14:tracePt t="77447" x="1752600" y="4918075"/>
          <p14:tracePt t="77455" x="1739900" y="4918075"/>
          <p14:tracePt t="77511" x="1727200" y="4918075"/>
          <p14:tracePt t="77535" x="1714500" y="4918075"/>
          <p14:tracePt t="77551" x="1677988" y="4918075"/>
          <p14:tracePt t="77559" x="1652588" y="4918075"/>
          <p14:tracePt t="77567" x="1639888" y="4918075"/>
          <p14:tracePt t="77584" x="1627188" y="4918075"/>
          <p14:tracePt t="77719" x="1652588" y="4918075"/>
          <p14:tracePt t="77727" x="1689100" y="4918075"/>
          <p14:tracePt t="77736" x="1739900" y="4918075"/>
          <p14:tracePt t="77743" x="1801813" y="4918075"/>
          <p14:tracePt t="77751" x="1903413" y="4918075"/>
          <p14:tracePt t="77759" x="1990725" y="4918075"/>
          <p14:tracePt t="77767" x="2078038" y="4918075"/>
          <p14:tracePt t="77776" x="2139950" y="4918075"/>
          <p14:tracePt t="77784" x="2190750" y="4918075"/>
          <p14:tracePt t="77791" x="2265363" y="4918075"/>
          <p14:tracePt t="77801" x="2303463" y="4918075"/>
          <p14:tracePt t="77808" x="2316163" y="4918075"/>
          <p14:tracePt t="77817" x="2339975" y="4918075"/>
          <p14:tracePt t="77824" x="2352675" y="4918075"/>
          <p14:tracePt t="77895" x="2365375" y="4918075"/>
          <p14:tracePt t="77903" x="2378075" y="4918075"/>
          <p14:tracePt t="78007" x="2339975" y="4918075"/>
          <p14:tracePt t="78016" x="2265363" y="4918075"/>
          <p14:tracePt t="78023" x="2165350" y="4918075"/>
          <p14:tracePt t="78032" x="2078038" y="4918075"/>
          <p14:tracePt t="78039" x="1965325" y="4918075"/>
          <p14:tracePt t="78050" x="1890713" y="4918075"/>
          <p14:tracePt t="78064" x="1814513" y="4918075"/>
          <p14:tracePt t="78071" x="1752600" y="4918075"/>
          <p14:tracePt t="78080" x="1677988" y="4918075"/>
          <p14:tracePt t="78087" x="1639888" y="4918075"/>
          <p14:tracePt t="78223" x="1677988" y="4918075"/>
          <p14:tracePt t="78232" x="1739900" y="4918075"/>
          <p14:tracePt t="78239" x="1827213" y="4918075"/>
          <p14:tracePt t="78248" x="1939925" y="4918075"/>
          <p14:tracePt t="78255" x="2065338" y="4918075"/>
          <p14:tracePt t="78266" x="2216150" y="4918075"/>
          <p14:tracePt t="78271" x="2328863" y="4918075"/>
          <p14:tracePt t="78279" x="2441575" y="4918075"/>
          <p14:tracePt t="78287" x="2528888" y="4918075"/>
          <p14:tracePt t="78295" x="2578100" y="4918075"/>
          <p14:tracePt t="78303" x="2616200" y="4918075"/>
          <p14:tracePt t="78311" x="2628900" y="4918075"/>
          <p14:tracePt t="78439" x="2603500" y="4930775"/>
          <p14:tracePt t="78448" x="2541588" y="4930775"/>
          <p14:tracePt t="78455" x="2452688" y="4943475"/>
          <p14:tracePt t="78464" x="2328863" y="4956175"/>
          <p14:tracePt t="78471" x="2216150" y="4956175"/>
          <p14:tracePt t="78480" x="2116138" y="4956175"/>
          <p14:tracePt t="78487" x="2103438" y="4956175"/>
          <p14:tracePt t="78495" x="2027238" y="4956175"/>
          <p14:tracePt t="78503" x="1965325" y="4956175"/>
          <p14:tracePt t="78511" x="1878013" y="4956175"/>
          <p14:tracePt t="78519" x="1852613" y="4956175"/>
          <p14:tracePt t="78527" x="1827213" y="4956175"/>
          <p14:tracePt t="78783" x="1839913" y="4956175"/>
          <p14:tracePt t="78792" x="1865313" y="4956175"/>
          <p14:tracePt t="78800" x="1903413" y="4956175"/>
          <p14:tracePt t="78807" x="1965325" y="4956175"/>
          <p14:tracePt t="78816" x="2052638" y="4956175"/>
          <p14:tracePt t="78823" x="2139950" y="4956175"/>
          <p14:tracePt t="78833" x="2252663" y="4956175"/>
          <p14:tracePt t="78839" x="2316163" y="4956175"/>
          <p14:tracePt t="78849" x="2390775" y="4956175"/>
          <p14:tracePt t="78855" x="2416175" y="4956175"/>
          <p14:tracePt t="78866" x="2452688" y="4956175"/>
          <p14:tracePt t="78871" x="2490788" y="4968875"/>
          <p14:tracePt t="78883" x="2503488" y="4968875"/>
          <p14:tracePt t="78887" x="2516188" y="4968875"/>
          <p14:tracePt t="79023" x="2465388" y="4968875"/>
          <p14:tracePt t="79031" x="2403475" y="4992688"/>
          <p14:tracePt t="79039" x="2339975" y="4992688"/>
          <p14:tracePt t="79049" x="2239963" y="4992688"/>
          <p14:tracePt t="79055" x="2216150" y="4992688"/>
          <p14:tracePt t="79066" x="2178050" y="4992688"/>
          <p14:tracePt t="79071" x="2078038" y="4992688"/>
          <p14:tracePt t="79082" x="1990725" y="4992688"/>
          <p14:tracePt t="79087" x="1878013" y="4992688"/>
          <p14:tracePt t="79096" x="1778000" y="4992688"/>
          <p14:tracePt t="79103" x="1714500" y="4992688"/>
          <p14:tracePt t="79111" x="1677988" y="4992688"/>
          <p14:tracePt t="79119" x="1639888" y="4992688"/>
          <p14:tracePt t="79127" x="1614488" y="4992688"/>
          <p14:tracePt t="79279" x="1665288" y="4992688"/>
          <p14:tracePt t="79287" x="1727200" y="4992688"/>
          <p14:tracePt t="79297" x="1839913" y="4992688"/>
          <p14:tracePt t="79304" x="1914525" y="4992688"/>
          <p14:tracePt t="79312" x="2052638" y="4992688"/>
          <p14:tracePt t="79319" x="2178050" y="4992688"/>
          <p14:tracePt t="79327" x="2316163" y="4992688"/>
          <p14:tracePt t="79335" x="2465388" y="4992688"/>
          <p14:tracePt t="79343" x="2603500" y="4992688"/>
          <p14:tracePt t="79351" x="2716213" y="4992688"/>
          <p14:tracePt t="79367" x="2841625" y="4992688"/>
          <p14:tracePt t="79375" x="2854325" y="4992688"/>
          <p14:tracePt t="79383" x="2867025" y="4992688"/>
          <p14:tracePt t="79663" x="2916238" y="4992688"/>
          <p14:tracePt t="79671" x="3003550" y="4992688"/>
          <p14:tracePt t="79680" x="3103563" y="4992688"/>
          <p14:tracePt t="79687" x="3205163" y="4992688"/>
          <p14:tracePt t="79697" x="3279775" y="4992688"/>
          <p14:tracePt t="79703" x="3379788" y="4992688"/>
          <p14:tracePt t="79711" x="3454400" y="4992688"/>
          <p14:tracePt t="79719" x="3492500" y="4992688"/>
          <p14:tracePt t="79727" x="3517900" y="4992688"/>
          <p14:tracePt t="79927" x="3530600" y="4992688"/>
          <p14:tracePt t="79943" x="3541713" y="4992688"/>
          <p14:tracePt t="79959" x="3567113" y="4992688"/>
          <p14:tracePt t="79967" x="3579813" y="4981575"/>
          <p14:tracePt t="79983" x="3592513" y="4968875"/>
          <p14:tracePt t="80007" x="3605213" y="4956175"/>
          <p14:tracePt t="80015" x="3617913" y="4956175"/>
          <p14:tracePt t="80023" x="3617913" y="4930775"/>
          <p14:tracePt t="80031" x="3617913" y="4905375"/>
          <p14:tracePt t="80039" x="3617913" y="4868863"/>
          <p14:tracePt t="80047" x="3617913" y="4830763"/>
          <p14:tracePt t="80055" x="3630613" y="4792663"/>
          <p14:tracePt t="80064" x="3630613" y="4768850"/>
          <p14:tracePt t="80071" x="3630613" y="4718050"/>
          <p14:tracePt t="80080" x="3630613" y="4692650"/>
          <p14:tracePt t="80087" x="3630613" y="4656138"/>
          <p14:tracePt t="80097" x="3630613" y="4630738"/>
          <p14:tracePt t="80103" x="3630613" y="4592638"/>
          <p14:tracePt t="80115" x="3630613" y="4543425"/>
          <p14:tracePt t="80119" x="3630613" y="4505325"/>
          <p14:tracePt t="80128" x="3630613" y="4467225"/>
          <p14:tracePt t="80135" x="3630613" y="4443413"/>
          <p14:tracePt t="80143" x="3617913" y="4392613"/>
          <p14:tracePt t="80152" x="3605213" y="4341813"/>
          <p14:tracePt t="80159" x="3592513" y="4318000"/>
          <p14:tracePt t="80167" x="3567113" y="4292600"/>
          <p14:tracePt t="80175" x="3541713" y="4267200"/>
          <p14:tracePt t="80191" x="3530600" y="4254500"/>
          <p14:tracePt t="80199" x="3517900" y="4254500"/>
          <p14:tracePt t="80207" x="3492500" y="4241800"/>
          <p14:tracePt t="80215" x="3467100" y="4241800"/>
          <p14:tracePt t="80223" x="3429000" y="4241800"/>
          <p14:tracePt t="80231" x="3392488" y="4241800"/>
          <p14:tracePt t="80239" x="3354388" y="4241800"/>
          <p14:tracePt t="80247" x="3328988" y="4241800"/>
          <p14:tracePt t="80255" x="3292475" y="4241800"/>
          <p14:tracePt t="80264" x="3254375" y="4241800"/>
          <p14:tracePt t="80281" x="3216275" y="4241800"/>
          <p14:tracePt t="80287" x="3205163" y="4241800"/>
          <p14:tracePt t="80297" x="3179763" y="4241800"/>
          <p14:tracePt t="80303" x="3141663" y="4241800"/>
          <p14:tracePt t="80314" x="3128963" y="4241800"/>
          <p14:tracePt t="80319" x="3103563" y="4241800"/>
          <p14:tracePt t="80328" x="3079750" y="4254500"/>
          <p14:tracePt t="80335" x="3067050" y="4267200"/>
          <p14:tracePt t="80343" x="3041650" y="4279900"/>
          <p14:tracePt t="80351" x="3016250" y="4292600"/>
          <p14:tracePt t="80365" x="3003550" y="4305300"/>
          <p14:tracePt t="80367" x="3003550" y="4318000"/>
          <p14:tracePt t="80375" x="2992438" y="4318000"/>
          <p14:tracePt t="80383" x="2979738" y="4318000"/>
          <p14:tracePt t="80391" x="2979738" y="4330700"/>
          <p14:tracePt t="80399" x="2967038" y="4354513"/>
          <p14:tracePt t="80415" x="2954338" y="4392613"/>
          <p14:tracePt t="80423" x="2941638" y="4418013"/>
          <p14:tracePt t="80431" x="2928938" y="4443413"/>
          <p14:tracePt t="80439" x="2916238" y="4479925"/>
          <p14:tracePt t="80447" x="2903538" y="4518025"/>
          <p14:tracePt t="80455" x="2890838" y="4554538"/>
          <p14:tracePt t="80463" x="2890838" y="4592638"/>
          <p14:tracePt t="80471" x="2890838" y="4630738"/>
          <p14:tracePt t="80481" x="2890838" y="4667250"/>
          <p14:tracePt t="80487" x="2890838" y="4679950"/>
          <p14:tracePt t="80496" x="2890838" y="4718050"/>
          <p14:tracePt t="80503" x="2890838" y="4756150"/>
          <p14:tracePt t="80513" x="2890838" y="4768850"/>
          <p14:tracePt t="80519" x="2890838" y="4805363"/>
          <p14:tracePt t="80530" x="2890838" y="4830763"/>
          <p14:tracePt t="80535" x="2890838" y="4856163"/>
          <p14:tracePt t="80551" x="2890838" y="4868863"/>
          <p14:tracePt t="80559" x="2903538" y="4905375"/>
          <p14:tracePt t="80567" x="2916238" y="4943475"/>
          <p14:tracePt t="80575" x="2941638" y="4956175"/>
          <p14:tracePt t="80583" x="2967038" y="4981575"/>
          <p14:tracePt t="80591" x="2979738" y="5018088"/>
          <p14:tracePt t="80599" x="3016250" y="5043488"/>
          <p14:tracePt t="80607" x="3079750" y="5081588"/>
          <p14:tracePt t="80615" x="3103563" y="5092700"/>
          <p14:tracePt t="80623" x="3128963" y="5118100"/>
          <p14:tracePt t="80631" x="3154363" y="5130800"/>
          <p14:tracePt t="80639" x="3167063" y="5143500"/>
          <p14:tracePt t="80647" x="3192463" y="5143500"/>
          <p14:tracePt t="80655" x="3205163" y="5143500"/>
          <p14:tracePt t="80663" x="3228975" y="5156200"/>
          <p14:tracePt t="80687" x="3241675" y="5156200"/>
          <p14:tracePt t="80712" x="3267075" y="5156200"/>
          <p14:tracePt t="80719" x="3279775" y="5156200"/>
          <p14:tracePt t="80730" x="3292475" y="5143500"/>
          <p14:tracePt t="80735" x="3317875" y="5118100"/>
          <p14:tracePt t="80744" x="3341688" y="5092700"/>
          <p14:tracePt t="80752" x="3354388" y="5081588"/>
          <p14:tracePt t="80759" x="3392488" y="5056188"/>
          <p14:tracePt t="80768" x="3405188" y="5030788"/>
          <p14:tracePt t="80775" x="3429000" y="4992688"/>
          <p14:tracePt t="80783" x="3454400" y="4968875"/>
          <p14:tracePt t="80791" x="3479800" y="4943475"/>
          <p14:tracePt t="80799" x="3505200" y="4905375"/>
          <p14:tracePt t="80807" x="3517900" y="4879975"/>
          <p14:tracePt t="80815" x="3530600" y="4843463"/>
          <p14:tracePt t="80823" x="3567113" y="4805363"/>
          <p14:tracePt t="80831" x="3567113" y="4792663"/>
          <p14:tracePt t="80839" x="3579813" y="4756150"/>
          <p14:tracePt t="80847" x="3592513" y="4730750"/>
          <p14:tracePt t="80855" x="3605213" y="4718050"/>
          <p14:tracePt t="80863" x="3617913" y="4679950"/>
          <p14:tracePt t="80871" x="3617913" y="4667250"/>
          <p14:tracePt t="80880" x="3630613" y="4656138"/>
          <p14:tracePt t="80888" x="3630613" y="4630738"/>
          <p14:tracePt t="80897" x="3630613" y="4605338"/>
          <p14:tracePt t="80903" x="3630613" y="4579938"/>
          <p14:tracePt t="80914" x="3630613" y="4567238"/>
          <p14:tracePt t="80920" x="3630613" y="4530725"/>
          <p14:tracePt t="80930" x="3630613" y="4505325"/>
          <p14:tracePt t="80936" x="3630613" y="4492625"/>
          <p14:tracePt t="80947" x="3617913" y="4443413"/>
          <p14:tracePt t="80952" x="3605213" y="4430713"/>
          <p14:tracePt t="80960" x="3579813" y="4392613"/>
          <p14:tracePt t="80967" x="3554413" y="4354513"/>
          <p14:tracePt t="80975" x="3505200" y="4318000"/>
          <p14:tracePt t="80984" x="3467100" y="4292600"/>
          <p14:tracePt t="80992" x="3405188" y="4279900"/>
          <p14:tracePt t="81000" x="3354388" y="4267200"/>
          <p14:tracePt t="81007" x="3305175" y="4267200"/>
          <p14:tracePt t="81016" x="3279775" y="4267200"/>
          <p14:tracePt t="81023" x="3228975" y="4267200"/>
          <p14:tracePt t="81032" x="3192463" y="4267200"/>
          <p14:tracePt t="81039" x="3141663" y="4267200"/>
          <p14:tracePt t="81047" x="3128963" y="4267200"/>
          <p14:tracePt t="81055" x="3116263" y="4267200"/>
          <p14:tracePt t="81063" x="3103563" y="4267200"/>
          <p14:tracePt t="81087" x="3092450" y="4267200"/>
          <p14:tracePt t="81097" x="3092450" y="4279900"/>
          <p14:tracePt t="81103" x="3079750" y="4292600"/>
          <p14:tracePt t="81113" x="3067050" y="4305300"/>
          <p14:tracePt t="81119" x="3067050" y="4318000"/>
          <p14:tracePt t="81130" x="3041650" y="4367213"/>
          <p14:tracePt t="81135" x="3028950" y="4392613"/>
          <p14:tracePt t="81146" x="3016250" y="4430713"/>
          <p14:tracePt t="81151" x="3003550" y="4467225"/>
          <p14:tracePt t="81159" x="2967038" y="4530725"/>
          <p14:tracePt t="81167" x="2954338" y="4554538"/>
          <p14:tracePt t="81175" x="2941638" y="4579938"/>
          <p14:tracePt t="81183" x="2916238" y="4630738"/>
          <p14:tracePt t="81191" x="2903538" y="4679950"/>
          <p14:tracePt t="81199" x="2890838" y="4705350"/>
          <p14:tracePt t="81207" x="2879725" y="4743450"/>
          <p14:tracePt t="81215" x="2854325" y="4779963"/>
          <p14:tracePt t="81223" x="2854325" y="4805363"/>
          <p14:tracePt t="81231" x="2854325" y="4830763"/>
          <p14:tracePt t="81239" x="2854325" y="4856163"/>
          <p14:tracePt t="81247" x="2854325" y="4868863"/>
          <p14:tracePt t="81255" x="2854325" y="4892675"/>
          <p14:tracePt t="81263" x="2854325" y="4905375"/>
          <p14:tracePt t="81287" x="2854325" y="4930775"/>
          <p14:tracePt t="81296" x="2854325" y="4943475"/>
          <p14:tracePt t="81303" x="2867025" y="4956175"/>
          <p14:tracePt t="81319" x="2879725" y="4981575"/>
          <p14:tracePt t="81329" x="2903538" y="4981575"/>
          <p14:tracePt t="81335" x="2941638" y="4981575"/>
          <p14:tracePt t="81346" x="2954338" y="4981575"/>
          <p14:tracePt t="81351" x="3003550" y="4981575"/>
          <p14:tracePt t="81365" x="3054350" y="4981575"/>
          <p14:tracePt t="81367" x="3103563" y="4981575"/>
          <p14:tracePt t="81375" x="3167063" y="4992688"/>
          <p14:tracePt t="81383" x="3216275" y="5005388"/>
          <p14:tracePt t="81391" x="3267075" y="5005388"/>
          <p14:tracePt t="81399" x="3305175" y="5030788"/>
          <p14:tracePt t="81407" x="3317875" y="5030788"/>
          <p14:tracePt t="81415" x="3341688" y="5030788"/>
          <p14:tracePt t="81423" x="3354388" y="5030788"/>
          <p14:tracePt t="81455" x="3367088" y="5030788"/>
          <p14:tracePt t="81464" x="3379788" y="5030788"/>
          <p14:tracePt t="81479" x="3405188" y="5030788"/>
          <p14:tracePt t="81487" x="3417888" y="5030788"/>
          <p14:tracePt t="81495" x="3429000" y="5018088"/>
          <p14:tracePt t="81503" x="3441700" y="5018088"/>
          <p14:tracePt t="81512" x="3467100" y="5005388"/>
          <p14:tracePt t="81519" x="3467100" y="4992688"/>
          <p14:tracePt t="81529" x="3479800" y="4981575"/>
          <p14:tracePt t="81535" x="3492500" y="4956175"/>
          <p14:tracePt t="81545" x="3505200" y="4930775"/>
          <p14:tracePt t="81551" x="3505200" y="4905375"/>
          <p14:tracePt t="81562" x="3517900" y="4856163"/>
          <p14:tracePt t="81567" x="3517900" y="4818063"/>
          <p14:tracePt t="81575" x="3517900" y="4756150"/>
          <p14:tracePt t="81583" x="3517900" y="4705350"/>
          <p14:tracePt t="81591" x="3517900" y="4630738"/>
          <p14:tracePt t="81599" x="3517900" y="4579938"/>
          <p14:tracePt t="81607" x="3505200" y="4543425"/>
          <p14:tracePt t="81615" x="3492500" y="4505325"/>
          <p14:tracePt t="81623" x="3492500" y="4467225"/>
          <p14:tracePt t="81631" x="3467100" y="4430713"/>
          <p14:tracePt t="81639" x="3441700" y="4405313"/>
          <p14:tracePt t="81647" x="3429000" y="4379913"/>
          <p14:tracePt t="81655" x="3417888" y="4367213"/>
          <p14:tracePt t="81663" x="3417888" y="4354513"/>
          <p14:tracePt t="81671" x="3405188" y="4341813"/>
          <p14:tracePt t="81767" x="3392488" y="4354513"/>
          <p14:tracePt t="81775" x="3392488" y="4367213"/>
          <p14:tracePt t="81783" x="3392488" y="4418013"/>
          <p14:tracePt t="81791" x="3392488" y="4443413"/>
          <p14:tracePt t="81799" x="3392488" y="4479925"/>
          <p14:tracePt t="81807" x="3417888" y="4530725"/>
          <p14:tracePt t="81816" x="3479800" y="4605338"/>
          <p14:tracePt t="81823" x="3505200" y="4656138"/>
          <p14:tracePt t="81831" x="3567113" y="4718050"/>
          <p14:tracePt t="81839" x="3643313" y="4768850"/>
          <p14:tracePt t="81847" x="3692525" y="4805363"/>
          <p14:tracePt t="81855" x="3743325" y="4856163"/>
          <p14:tracePt t="81863" x="3792538" y="4905375"/>
          <p14:tracePt t="81871" x="3817938" y="4930775"/>
          <p14:tracePt t="81879" x="3830638" y="4956175"/>
          <p14:tracePt t="81887" x="3843338" y="4956175"/>
          <p14:tracePt t="81895" x="3867150" y="5005388"/>
          <p14:tracePt t="82183" x="3879850" y="5018088"/>
          <p14:tracePt t="82192" x="3930650" y="5018088"/>
          <p14:tracePt t="82199" x="3979863" y="5018088"/>
          <p14:tracePt t="82207" x="4030663" y="5018088"/>
          <p14:tracePt t="82215" x="4092575" y="5018088"/>
          <p14:tracePt t="82223" x="4143375" y="5018088"/>
          <p14:tracePt t="82232" x="4181475" y="5018088"/>
          <p14:tracePt t="82239" x="4205288" y="5018088"/>
          <p14:tracePt t="82247" x="4217988" y="5018088"/>
          <p14:tracePt t="82255" x="4243388" y="5018088"/>
          <p14:tracePt t="82264" x="4256088" y="5018088"/>
          <p14:tracePt t="82351" x="4256088" y="5005388"/>
          <p14:tracePt t="82359" x="4256088" y="4992688"/>
          <p14:tracePt t="82367" x="4256088" y="4968875"/>
          <p14:tracePt t="82377" x="4256088" y="4956175"/>
          <p14:tracePt t="82383" x="4256088" y="4930775"/>
          <p14:tracePt t="82392" x="4256088" y="4918075"/>
          <p14:tracePt t="82399" x="4256088" y="4892675"/>
          <p14:tracePt t="82407" x="4256088" y="4879975"/>
          <p14:tracePt t="82415" x="4256088" y="4856163"/>
          <p14:tracePt t="82424" x="4256088" y="4843463"/>
          <p14:tracePt t="82439" x="4256088" y="4830763"/>
          <p14:tracePt t="82455" x="4256088" y="4818063"/>
          <p14:tracePt t="82511" x="4256088" y="4805363"/>
          <p14:tracePt t="82535" x="4243388" y="4805363"/>
          <p14:tracePt t="82551" x="4230688" y="4805363"/>
          <p14:tracePt t="82567" x="4217988" y="4805363"/>
          <p14:tracePt t="82583" x="4192588" y="4805363"/>
          <p14:tracePt t="82592" x="4181475" y="4805363"/>
          <p14:tracePt t="82607" x="4156075" y="4805363"/>
          <p14:tracePt t="82759" x="4168775" y="4805363"/>
          <p14:tracePt t="82767" x="4192588" y="4805363"/>
          <p14:tracePt t="82776" x="4205288" y="4792663"/>
          <p14:tracePt t="82783" x="4217988" y="4779963"/>
          <p14:tracePt t="82794" x="4243388" y="4756150"/>
          <p14:tracePt t="82799" x="4256088" y="4743450"/>
          <p14:tracePt t="82807" x="4256088" y="4730750"/>
          <p14:tracePt t="82815" x="4268788" y="4705350"/>
          <p14:tracePt t="82823" x="4268788" y="4667250"/>
          <p14:tracePt t="82831" x="4268788" y="4630738"/>
          <p14:tracePt t="82839" x="4268788" y="4605338"/>
          <p14:tracePt t="82847" x="4256088" y="4554538"/>
          <p14:tracePt t="82855" x="4256088" y="4530725"/>
          <p14:tracePt t="82863" x="4217988" y="4479925"/>
          <p14:tracePt t="82871" x="4205288" y="4443413"/>
          <p14:tracePt t="82879" x="4205288" y="4418013"/>
          <p14:tracePt t="82887" x="4168775" y="4379913"/>
          <p14:tracePt t="82895" x="4156075" y="4354513"/>
          <p14:tracePt t="82903" x="4143375" y="4318000"/>
          <p14:tracePt t="82911" x="4117975" y="4305300"/>
          <p14:tracePt t="82919" x="4105275" y="4279900"/>
          <p14:tracePt t="82927" x="4092575" y="4267200"/>
          <p14:tracePt t="82935" x="4081463" y="4254500"/>
          <p14:tracePt t="82944" x="4068763" y="4230688"/>
          <p14:tracePt t="82951" x="4043363" y="4230688"/>
          <p14:tracePt t="82961" x="4030663" y="4217988"/>
          <p14:tracePt t="82967" x="3992563" y="4192588"/>
          <p14:tracePt t="82983" x="3979863" y="4192588"/>
          <p14:tracePt t="83271" x="3979863" y="4179888"/>
          <p14:tracePt t="83287" x="4005263" y="4179888"/>
          <p14:tracePt t="83295" x="4056063" y="4179888"/>
          <p14:tracePt t="83304" x="4105275" y="4179888"/>
          <p14:tracePt t="83311" x="4143375" y="4179888"/>
          <p14:tracePt t="83319" x="4181475" y="4179888"/>
          <p14:tracePt t="83335" x="4192588" y="4179888"/>
          <p14:tracePt t="83463" x="4181475" y="4179888"/>
          <p14:tracePt t="83471" x="4156075" y="4179888"/>
          <p14:tracePt t="83479" x="4117975" y="4179888"/>
          <p14:tracePt t="83487" x="4081463" y="4179888"/>
          <p14:tracePt t="83495" x="4043363" y="4179888"/>
          <p14:tracePt t="83503" x="3992563" y="4179888"/>
          <p14:tracePt t="83511" x="3930650" y="4179888"/>
          <p14:tracePt t="83519" x="3879850" y="4179888"/>
          <p14:tracePt t="83527" x="3792538" y="4179888"/>
          <p14:tracePt t="83535" x="3743325" y="4179888"/>
          <p14:tracePt t="83543" x="3692525" y="4179888"/>
          <p14:tracePt t="83551" x="3679825" y="4179888"/>
          <p14:tracePt t="83560" x="3643313" y="4179888"/>
          <p14:tracePt t="83655" x="3630613" y="4179888"/>
          <p14:tracePt t="83663" x="3643313" y="4192588"/>
          <p14:tracePt t="83671" x="3643313" y="4205288"/>
          <p14:tracePt t="83679" x="3643313" y="4230688"/>
          <p14:tracePt t="83687" x="3643313" y="4241800"/>
          <p14:tracePt t="83695" x="3654425" y="4279900"/>
          <p14:tracePt t="83703" x="3654425" y="4318000"/>
          <p14:tracePt t="83711" x="3654425" y="4354513"/>
          <p14:tracePt t="83719" x="3654425" y="4405313"/>
          <p14:tracePt t="83727" x="3654425" y="4467225"/>
          <p14:tracePt t="83735" x="3679825" y="4554538"/>
          <p14:tracePt t="83744" x="3679825" y="4592638"/>
          <p14:tracePt t="83751" x="3692525" y="4656138"/>
          <p14:tracePt t="83760" x="3692525" y="4692650"/>
          <p14:tracePt t="83767" x="3705225" y="4743450"/>
          <p14:tracePt t="83777" x="3717925" y="4792663"/>
          <p14:tracePt t="83783" x="3717925" y="4805363"/>
          <p14:tracePt t="83793" x="3717925" y="4818063"/>
          <p14:tracePt t="83800" x="3730625" y="4830763"/>
          <p14:tracePt t="83825" x="3730625" y="4843463"/>
          <p14:tracePt t="83831" x="3743325" y="4843463"/>
          <p14:tracePt t="83847" x="3743325" y="4856163"/>
          <p14:tracePt t="83855" x="3743325" y="4868863"/>
          <p14:tracePt t="83863" x="3743325" y="4879975"/>
          <p14:tracePt t="83871" x="3756025" y="4892675"/>
          <p14:tracePt t="83879" x="3767138" y="4892675"/>
          <p14:tracePt t="83887" x="3767138" y="4905375"/>
          <p14:tracePt t="83895" x="3792538" y="4918075"/>
          <p14:tracePt t="83911" x="3805238" y="4930775"/>
          <p14:tracePt t="83919" x="3843338" y="4930775"/>
          <p14:tracePt t="83927" x="3856038" y="4930775"/>
          <p14:tracePt t="83935" x="3879850" y="4930775"/>
          <p14:tracePt t="83943" x="3905250" y="4930775"/>
          <p14:tracePt t="83951" x="3956050" y="4930775"/>
          <p14:tracePt t="83959" x="3992563" y="4930775"/>
          <p14:tracePt t="83967" x="4043363" y="4930775"/>
          <p14:tracePt t="83976" x="4081463" y="4930775"/>
          <p14:tracePt t="83983" x="4130675" y="4930775"/>
          <p14:tracePt t="83992" x="4181475" y="4930775"/>
          <p14:tracePt t="83999" x="4192588" y="4930775"/>
          <p14:tracePt t="84009" x="4230688" y="4930775"/>
          <p14:tracePt t="84064" x="4243388" y="4930775"/>
          <p14:tracePt t="84167" x="4243388" y="4918075"/>
          <p14:tracePt t="84231" x="4243388" y="4905375"/>
          <p14:tracePt t="84239" x="4243388" y="4892675"/>
          <p14:tracePt t="84247" x="4243388" y="4879975"/>
          <p14:tracePt t="84255" x="4268788" y="4868863"/>
          <p14:tracePt t="84271" x="4268788" y="4843463"/>
          <p14:tracePt t="84280" x="4268788" y="4830763"/>
          <p14:tracePt t="84287" x="4268788" y="4805363"/>
          <p14:tracePt t="84295" x="4281488" y="4792663"/>
          <p14:tracePt t="84303" x="4294188" y="4779963"/>
          <p14:tracePt t="84311" x="4294188" y="4743450"/>
          <p14:tracePt t="84319" x="4318000" y="4718050"/>
          <p14:tracePt t="84327" x="4318000" y="4692650"/>
          <p14:tracePt t="84335" x="4356100" y="4630738"/>
          <p14:tracePt t="84343" x="4356100" y="4592638"/>
          <p14:tracePt t="84351" x="4356100" y="4554538"/>
          <p14:tracePt t="84361" x="4368800" y="4505325"/>
          <p14:tracePt t="84367" x="4368800" y="4454525"/>
          <p14:tracePt t="84376" x="4368800" y="4405313"/>
          <p14:tracePt t="84383" x="4368800" y="4354513"/>
          <p14:tracePt t="84392" x="4368800" y="4305300"/>
          <p14:tracePt t="84399" x="4368800" y="4267200"/>
          <p14:tracePt t="84409" x="4368800" y="4241800"/>
          <p14:tracePt t="84415" x="4356100" y="4167188"/>
          <p14:tracePt t="84426" x="4343400" y="4141788"/>
          <p14:tracePt t="84431" x="4318000" y="4092575"/>
          <p14:tracePt t="84442" x="4318000" y="4067175"/>
          <p14:tracePt t="84447" x="4318000" y="4041775"/>
          <p14:tracePt t="84479" x="4318000" y="4029075"/>
          <p14:tracePt t="84527" x="4305300" y="4017963"/>
          <p14:tracePt t="84543" x="4281488" y="4017963"/>
          <p14:tracePt t="84551" x="4268788" y="4017963"/>
          <p14:tracePt t="84559" x="4243388" y="4017963"/>
          <p14:tracePt t="84567" x="4230688" y="4017963"/>
          <p14:tracePt t="84576" x="4168775" y="4029075"/>
          <p14:tracePt t="84583" x="4117975" y="4041775"/>
          <p14:tracePt t="84592" x="4043363" y="4079875"/>
          <p14:tracePt t="84599" x="3956050" y="4092575"/>
          <p14:tracePt t="84609" x="3892550" y="4092575"/>
          <p14:tracePt t="84615" x="3817938" y="4117975"/>
          <p14:tracePt t="84625" x="3730625" y="4117975"/>
          <p14:tracePt t="84631" x="3705225" y="4129088"/>
          <p14:tracePt t="84642" x="3692525" y="4129088"/>
          <p14:tracePt t="84647" x="3667125" y="4129088"/>
          <p14:tracePt t="84735" x="3667125" y="4141788"/>
          <p14:tracePt t="84751" x="3667125" y="4154488"/>
          <p14:tracePt t="84767" x="3667125" y="4167188"/>
          <p14:tracePt t="84783" x="3667125" y="4179888"/>
          <p14:tracePt t="84799" x="3667125" y="4192588"/>
          <p14:tracePt t="84864" x="3667125" y="4205288"/>
          <p14:tracePt t="84903" x="3667125" y="4217988"/>
          <p14:tracePt t="84911" x="3667125" y="4230688"/>
          <p14:tracePt t="84919" x="3667125" y="4241800"/>
          <p14:tracePt t="84927" x="3667125" y="4267200"/>
          <p14:tracePt t="84935" x="3667125" y="4292600"/>
          <p14:tracePt t="84943" x="3667125" y="4341813"/>
          <p14:tracePt t="84951" x="3679825" y="4392613"/>
          <p14:tracePt t="84959" x="3679825" y="4430713"/>
          <p14:tracePt t="84967" x="3692525" y="4479925"/>
          <p14:tracePt t="84975" x="3692525" y="4530725"/>
          <p14:tracePt t="84983" x="3705225" y="4567238"/>
          <p14:tracePt t="84991" x="3705225" y="4618038"/>
          <p14:tracePt t="84999" x="3717925" y="4656138"/>
          <p14:tracePt t="85008" x="3717925" y="4692650"/>
          <p14:tracePt t="85015" x="3730625" y="4718050"/>
          <p14:tracePt t="85024" x="3730625" y="4730750"/>
          <p14:tracePt t="85031" x="3730625" y="4756150"/>
          <p14:tracePt t="85042" x="3743325" y="4779963"/>
          <p14:tracePt t="85159" x="3756025" y="4779963"/>
          <p14:tracePt t="85167" x="3779838" y="4792663"/>
          <p14:tracePt t="85176" x="3817938" y="4792663"/>
          <p14:tracePt t="85183" x="3867150" y="4805363"/>
          <p14:tracePt t="85191" x="3917950" y="4805363"/>
          <p14:tracePt t="85199" x="3968750" y="4818063"/>
          <p14:tracePt t="85207" x="4030663" y="4830763"/>
          <p14:tracePt t="85215" x="4081463" y="4830763"/>
          <p14:tracePt t="85224" x="4130675" y="4830763"/>
          <p14:tracePt t="85231" x="4181475" y="4830763"/>
          <p14:tracePt t="85241" x="4217988" y="4830763"/>
          <p14:tracePt t="85247" x="4230688" y="4830763"/>
          <p14:tracePt t="85257" x="4256088" y="4830763"/>
          <p14:tracePt t="85423" x="4268788" y="4818063"/>
          <p14:tracePt t="85431" x="4268788" y="4768850"/>
          <p14:tracePt t="85440" x="4268788" y="4692650"/>
          <p14:tracePt t="85447" x="4268788" y="4618038"/>
          <p14:tracePt t="85458" x="4268788" y="4530725"/>
          <p14:tracePt t="85463" x="4268788" y="4430713"/>
          <p14:tracePt t="85474" x="4268788" y="4354513"/>
          <p14:tracePt t="85479" x="4256088" y="4267200"/>
          <p14:tracePt t="85488" x="4230688" y="4230688"/>
          <p14:tracePt t="85495" x="4168775" y="4167188"/>
          <p14:tracePt t="85503" x="4143375" y="4141788"/>
          <p14:tracePt t="85511" x="4117975" y="4117975"/>
          <p14:tracePt t="85519" x="4092575" y="4105275"/>
          <p14:tracePt t="85528" x="4068763" y="4079875"/>
          <p14:tracePt t="85615" x="4056063" y="4079875"/>
          <p14:tracePt t="85631" x="4030663" y="4079875"/>
          <p14:tracePt t="85639" x="4017963" y="4079875"/>
          <p14:tracePt t="85647" x="4017963" y="4092575"/>
          <p14:tracePt t="85657" x="4005263" y="4092575"/>
          <p14:tracePt t="85663" x="3992563" y="4117975"/>
          <p14:tracePt t="85674" x="3992563" y="4129088"/>
          <p14:tracePt t="85679" x="3979863" y="4141788"/>
          <p14:tracePt t="85687" x="3979863" y="4154488"/>
          <p14:tracePt t="85703" x="3968750" y="4167188"/>
          <p14:tracePt t="85719" x="3956050" y="4192588"/>
          <p14:tracePt t="85735" x="3943350" y="4217988"/>
          <p14:tracePt t="85751" x="3930650" y="4254500"/>
          <p14:tracePt t="85759" x="3930650" y="4267200"/>
          <p14:tracePt t="85767" x="3917950" y="4292600"/>
          <p14:tracePt t="85775" x="3905250" y="4330700"/>
          <p14:tracePt t="85783" x="3892550" y="4379913"/>
          <p14:tracePt t="85791" x="3892550" y="4430713"/>
          <p14:tracePt t="85799" x="3879850" y="4479925"/>
          <p14:tracePt t="85807" x="3879850" y="4530725"/>
          <p14:tracePt t="85815" x="3879850" y="4579938"/>
          <p14:tracePt t="85824" x="3879850" y="4630738"/>
          <p14:tracePt t="85831" x="3879850" y="4692650"/>
          <p14:tracePt t="85840" x="3879850" y="4743450"/>
          <p14:tracePt t="85847" x="3879850" y="4805363"/>
          <p14:tracePt t="85857" x="3879850" y="4856163"/>
          <p14:tracePt t="85863" x="3879850" y="4930775"/>
          <p14:tracePt t="85874" x="3879850" y="4968875"/>
          <p14:tracePt t="85879" x="3879850" y="5018088"/>
          <p14:tracePt t="85888" x="3892550" y="5056188"/>
          <p14:tracePt t="85895" x="3892550" y="5068888"/>
          <p14:tracePt t="85903" x="3905250" y="5105400"/>
          <p14:tracePt t="85911" x="3905250" y="5143500"/>
          <p14:tracePt t="85919" x="3917950" y="5143500"/>
          <p14:tracePt t="85935" x="3917950" y="5156200"/>
          <p14:tracePt t="85943" x="3930650" y="5156200"/>
          <p14:tracePt t="85991" x="3956050" y="5156200"/>
          <p14:tracePt t="85999" x="3979863" y="5156200"/>
          <p14:tracePt t="86007" x="4005263" y="5156200"/>
          <p14:tracePt t="86015" x="4030663" y="5130800"/>
          <p14:tracePt t="86023" x="4081463" y="5118100"/>
          <p14:tracePt t="86031" x="4130675" y="5081588"/>
          <p14:tracePt t="86040" x="4181475" y="5030788"/>
          <p14:tracePt t="86047" x="4256088" y="4992688"/>
          <p14:tracePt t="86056" x="4305300" y="4968875"/>
          <p14:tracePt t="86063" x="4368800" y="4905375"/>
          <p14:tracePt t="86073" x="4394200" y="4856163"/>
          <p14:tracePt t="86079" x="4430713" y="4818063"/>
          <p14:tracePt t="86090" x="4443413" y="4756150"/>
          <p14:tracePt t="86095" x="4468813" y="4692650"/>
          <p14:tracePt t="86103" x="4481513" y="4630738"/>
          <p14:tracePt t="86111" x="4481513" y="4567238"/>
          <p14:tracePt t="86120" x="4481513" y="4518025"/>
          <p14:tracePt t="86127" x="4481513" y="4467225"/>
          <p14:tracePt t="86135" x="4468813" y="4392613"/>
          <p14:tracePt t="86143" x="4443413" y="4354513"/>
          <p14:tracePt t="86151" x="4406900" y="4279900"/>
          <p14:tracePt t="86159" x="4394200" y="4241800"/>
          <p14:tracePt t="86167" x="4356100" y="4179888"/>
          <p14:tracePt t="86176" x="4330700" y="4167188"/>
          <p14:tracePt t="86183" x="4294188" y="4117975"/>
          <p14:tracePt t="86191" x="4268788" y="4092575"/>
          <p14:tracePt t="86199" x="4230688" y="4079875"/>
          <p14:tracePt t="86207" x="4192588" y="4067175"/>
          <p14:tracePt t="86215" x="4181475" y="4067175"/>
          <p14:tracePt t="86231" x="4168775" y="4067175"/>
          <p14:tracePt t="86247" x="4156075" y="4067175"/>
          <p14:tracePt t="86263" x="4143375" y="4067175"/>
          <p14:tracePt t="86279" x="4130675" y="4092575"/>
          <p14:tracePt t="86290" x="4130675" y="4141788"/>
          <p14:tracePt t="86295" x="4130675" y="4205288"/>
          <p14:tracePt t="86303" x="4130675" y="4279900"/>
          <p14:tracePt t="86312" x="4130675" y="4354513"/>
          <p14:tracePt t="86319" x="4130675" y="4430713"/>
          <p14:tracePt t="86327" x="4130675" y="4492625"/>
          <p14:tracePt t="86335" x="4156075" y="4605338"/>
          <p14:tracePt t="86343" x="4192588" y="4705350"/>
          <p14:tracePt t="86358" x="4230688" y="4805363"/>
          <p14:tracePt t="86359" x="4281488" y="4905375"/>
          <p14:tracePt t="86367" x="4330700" y="4981575"/>
          <p14:tracePt t="86375" x="4381500" y="5056188"/>
          <p14:tracePt t="86383" x="4418013" y="5092700"/>
          <p14:tracePt t="86391" x="4443413" y="5118100"/>
          <p14:tracePt t="86399" x="4456113" y="5130800"/>
          <p14:tracePt t="86407" x="4481513" y="5143500"/>
          <p14:tracePt t="86423" x="4494213" y="5143500"/>
          <p14:tracePt t="86431" x="4506913" y="5143500"/>
          <p14:tracePt t="86440" x="4518025" y="5143500"/>
          <p14:tracePt t="86447" x="4530725" y="5143500"/>
          <p14:tracePt t="86456" x="4543425" y="5143500"/>
          <p14:tracePt t="86474" x="4556125" y="5143500"/>
          <p14:tracePt t="86495" x="4568825" y="5143500"/>
          <p14:tracePt t="86506" x="4581525" y="5130800"/>
          <p14:tracePt t="86511" x="4606925" y="5105400"/>
          <p14:tracePt t="86528" x="4606925" y="5092700"/>
          <p14:tracePt t="86535" x="4619625" y="5081588"/>
          <p14:tracePt t="86543" x="4619625" y="5068888"/>
          <p14:tracePt t="86551" x="4630738" y="5056188"/>
          <p14:tracePt t="86567" x="4643438" y="5043488"/>
          <p14:tracePt t="86583" x="4643438" y="5030788"/>
          <p14:tracePt t="86591" x="4643438" y="5018088"/>
          <p14:tracePt t="86599" x="4643438" y="5005388"/>
          <p14:tracePt t="86607" x="4643438" y="4992688"/>
          <p14:tracePt t="86615" x="4643438" y="4968875"/>
          <p14:tracePt t="86623" x="4643438" y="4956175"/>
          <p14:tracePt t="86631" x="4643438" y="4943475"/>
          <p14:tracePt t="86639" x="4643438" y="4930775"/>
          <p14:tracePt t="86656" x="4643438" y="4918075"/>
          <p14:tracePt t="86663" x="4643438" y="4905375"/>
          <p14:tracePt t="86719" x="4643438" y="4892675"/>
          <p14:tracePt t="86735" x="4656138" y="4892675"/>
          <p14:tracePt t="86743" x="4681538" y="4879975"/>
          <p14:tracePt t="86751" x="4719638" y="4879975"/>
          <p14:tracePt t="86759" x="4794250" y="4879975"/>
          <p14:tracePt t="86767" x="4843463" y="4879975"/>
          <p14:tracePt t="86775" x="4881563" y="4879975"/>
          <p14:tracePt t="86783" x="4932363" y="4879975"/>
          <p14:tracePt t="86791" x="4981575" y="4892675"/>
          <p14:tracePt t="86799" x="5045075" y="4918075"/>
          <p14:tracePt t="86807" x="5119688" y="4956175"/>
          <p14:tracePt t="86815" x="5145088" y="4956175"/>
          <p14:tracePt t="86823" x="5194300" y="4981575"/>
          <p14:tracePt t="86831" x="5219700" y="5005388"/>
          <p14:tracePt t="86840" x="5245100" y="5005388"/>
          <p14:tracePt t="86935" x="5257800" y="5005388"/>
          <p14:tracePt t="86951" x="5281613" y="4992688"/>
          <p14:tracePt t="86959" x="5281613" y="4981575"/>
          <p14:tracePt t="86968" x="5281613" y="4956175"/>
          <p14:tracePt t="86975" x="5281613" y="4930775"/>
          <p14:tracePt t="86983" x="5281613" y="4892675"/>
          <p14:tracePt t="86991" x="5281613" y="4879975"/>
          <p14:tracePt t="86999" x="5281613" y="4830763"/>
          <p14:tracePt t="87007" x="5281613" y="4779963"/>
          <p14:tracePt t="87015" x="5281613" y="4718050"/>
          <p14:tracePt t="87023" x="5270500" y="4656138"/>
          <p14:tracePt t="87031" x="5257800" y="4592638"/>
          <p14:tracePt t="87039" x="5219700" y="4518025"/>
          <p14:tracePt t="87047" x="5207000" y="4479925"/>
          <p14:tracePt t="87055" x="5170488" y="4430713"/>
          <p14:tracePt t="87063" x="5119688" y="4354513"/>
          <p14:tracePt t="87072" x="5045075" y="4292600"/>
          <p14:tracePt t="87079" x="4981575" y="4241800"/>
          <p14:tracePt t="87089" x="4906963" y="4205288"/>
          <p14:tracePt t="87096" x="4856163" y="4192588"/>
          <p14:tracePt t="87105" x="4856163" y="4179888"/>
          <p14:tracePt t="87111" x="4832350" y="4179888"/>
          <p14:tracePt t="87122" x="4819650" y="4179888"/>
          <p14:tracePt t="87128" x="4806950" y="4179888"/>
          <p14:tracePt t="87143" x="4794250" y="4179888"/>
          <p14:tracePt t="87160" x="4768850" y="4192588"/>
          <p14:tracePt t="87167" x="4743450" y="4217988"/>
          <p14:tracePt t="87176" x="4732338" y="4267200"/>
          <p14:tracePt t="87183" x="4694238" y="4341813"/>
          <p14:tracePt t="87192" x="4668838" y="4418013"/>
          <p14:tracePt t="87200" x="4630738" y="4505325"/>
          <p14:tracePt t="87207" x="4619625" y="4592638"/>
          <p14:tracePt t="87215" x="4606925" y="4656138"/>
          <p14:tracePt t="87223" x="4606925" y="4743450"/>
          <p14:tracePt t="87231" x="4606925" y="4830763"/>
          <p14:tracePt t="87239" x="4606925" y="4892675"/>
          <p14:tracePt t="87247" x="4606925" y="4943475"/>
          <p14:tracePt t="87255" x="4630738" y="5005388"/>
          <p14:tracePt t="87263" x="4656138" y="5030788"/>
          <p14:tracePt t="87272" x="4668838" y="5056188"/>
          <p14:tracePt t="87279" x="4706938" y="5081588"/>
          <p14:tracePt t="87289" x="4732338" y="5105400"/>
          <p14:tracePt t="87295" x="4768850" y="5118100"/>
          <p14:tracePt t="87306" x="4806950" y="5118100"/>
          <p14:tracePt t="87312" x="4843463" y="5118100"/>
          <p14:tracePt t="87322" x="4894263" y="5118100"/>
          <p14:tracePt t="87327" x="4945063" y="5118100"/>
          <p14:tracePt t="87335" x="4968875" y="5118100"/>
          <p14:tracePt t="87343" x="5019675" y="5118100"/>
          <p14:tracePt t="87356" x="5045075" y="5118100"/>
          <p14:tracePt t="87359" x="5094288" y="5118100"/>
          <p14:tracePt t="87367" x="5106988" y="5105400"/>
          <p14:tracePt t="87375" x="5132388" y="5092700"/>
          <p14:tracePt t="87383" x="5145088" y="5081588"/>
          <p14:tracePt t="87392" x="5181600" y="5068888"/>
          <p14:tracePt t="87399" x="5207000" y="5043488"/>
          <p14:tracePt t="87407" x="5219700" y="5043488"/>
          <p14:tracePt t="87415" x="5257800" y="5018088"/>
          <p14:tracePt t="87423" x="5294313" y="5005388"/>
          <p14:tracePt t="87431" x="5307013" y="4992688"/>
          <p14:tracePt t="87439" x="5319713" y="4992688"/>
          <p14:tracePt t="87447" x="5345113" y="4981575"/>
          <p14:tracePt t="87455" x="5357813" y="4981575"/>
          <p14:tracePt t="87463" x="5370513" y="4968875"/>
          <p14:tracePt t="87727" x="5407025" y="4968875"/>
          <p14:tracePt t="87736" x="5432425" y="4943475"/>
          <p14:tracePt t="87743" x="5445125" y="4905375"/>
          <p14:tracePt t="87751" x="5470525" y="4805363"/>
          <p14:tracePt t="87759" x="5470525" y="4792663"/>
          <p14:tracePt t="87767" x="5483225" y="4756150"/>
          <p14:tracePt t="87776" x="5483225" y="4730750"/>
          <p14:tracePt t="87783" x="5495925" y="4718050"/>
          <p14:tracePt t="87792" x="5495925" y="4679950"/>
          <p14:tracePt t="87807" x="5495925" y="4667250"/>
          <p14:tracePt t="87823" x="5495925" y="4656138"/>
          <p14:tracePt t="87831" x="5495925" y="4643438"/>
          <p14:tracePt t="87839" x="5495925" y="4630738"/>
          <p14:tracePt t="87856" x="5495925" y="4618038"/>
          <p14:tracePt t="87864" x="5507038" y="4592638"/>
          <p14:tracePt t="87879" x="5507038" y="4567238"/>
          <p14:tracePt t="87887" x="5507038" y="4554538"/>
          <p14:tracePt t="87895" x="5519738" y="4554538"/>
          <p14:tracePt t="87936" x="5519738" y="4530725"/>
          <p14:tracePt t="87959" x="5519738" y="4518025"/>
          <p14:tracePt t="87968" x="5519738" y="4479925"/>
          <p14:tracePt t="87975" x="5507038" y="4443413"/>
          <p14:tracePt t="87983" x="5507038" y="4430713"/>
          <p14:tracePt t="87991" x="5507038" y="4392613"/>
          <p14:tracePt t="87999" x="5495925" y="4379913"/>
          <p14:tracePt t="88007" x="5470525" y="4330700"/>
          <p14:tracePt t="88015" x="5457825" y="4305300"/>
          <p14:tracePt t="88023" x="5432425" y="4279900"/>
          <p14:tracePt t="88031" x="5407025" y="4254500"/>
          <p14:tracePt t="88039" x="5357813" y="4205288"/>
          <p14:tracePt t="88047" x="5332413" y="4179888"/>
          <p14:tracePt t="88055" x="5294313" y="4129088"/>
          <p14:tracePt t="88063" x="5245100" y="4079875"/>
          <p14:tracePt t="88071" x="5219700" y="4067175"/>
          <p14:tracePt t="88079" x="5194300" y="4041775"/>
          <p14:tracePt t="88088" x="5194300" y="4029075"/>
          <p14:tracePt t="88095" x="5170488" y="4017963"/>
          <p14:tracePt t="88143" x="5157788" y="4017963"/>
          <p14:tracePt t="88159" x="5119688" y="4017963"/>
          <p14:tracePt t="88167" x="5094288" y="4029075"/>
          <p14:tracePt t="88175" x="5057775" y="4054475"/>
          <p14:tracePt t="88183" x="5019675" y="4129088"/>
          <p14:tracePt t="88191" x="5006975" y="4192588"/>
          <p14:tracePt t="88199" x="5006975" y="4217988"/>
          <p14:tracePt t="88207" x="4968875" y="4241800"/>
          <p14:tracePt t="88215" x="4968875" y="4279900"/>
          <p14:tracePt t="88223" x="4968875" y="4318000"/>
          <p14:tracePt t="88231" x="4968875" y="4330700"/>
          <p14:tracePt t="88239" x="4968875" y="4341813"/>
          <p14:tracePt t="88247" x="4968875" y="4367213"/>
          <p14:tracePt t="88255" x="4968875" y="4392613"/>
          <p14:tracePt t="88263" x="4968875" y="4443413"/>
          <p14:tracePt t="88271" x="5006975" y="4467225"/>
          <p14:tracePt t="88279" x="5032375" y="4492625"/>
          <p14:tracePt t="88287" x="5068888" y="4543425"/>
          <p14:tracePt t="88295" x="5119688" y="4567238"/>
          <p14:tracePt t="88304" x="5181600" y="4618038"/>
          <p14:tracePt t="88311" x="5219700" y="4656138"/>
          <p14:tracePt t="88321" x="5281613" y="4705350"/>
          <p14:tracePt t="88328" x="5345113" y="4730750"/>
          <p14:tracePt t="88338" x="5383213" y="4768850"/>
          <p14:tracePt t="88343" x="5419725" y="4792663"/>
          <p14:tracePt t="88356" x="5470525" y="4818063"/>
          <p14:tracePt t="88359" x="5495925" y="4818063"/>
          <p14:tracePt t="88367" x="5507038" y="4818063"/>
          <p14:tracePt t="88375" x="5545138" y="4818063"/>
          <p14:tracePt t="88391" x="5557838" y="4818063"/>
          <p14:tracePt t="88399" x="5583238" y="4818063"/>
          <p14:tracePt t="88415" x="5595938" y="4818063"/>
          <p14:tracePt t="88423" x="5607050" y="4818063"/>
          <p14:tracePt t="88431" x="5619750" y="4818063"/>
          <p14:tracePt t="88439" x="5632450" y="4818063"/>
          <p14:tracePt t="88447" x="5632450" y="4805363"/>
          <p14:tracePt t="88455" x="5670550" y="4792663"/>
          <p14:tracePt t="88463" x="5683250" y="4779963"/>
          <p14:tracePt t="88479" x="5683250" y="4768850"/>
          <p14:tracePt t="88487" x="5695950" y="4768850"/>
          <p14:tracePt t="88536" x="5708650" y="4756150"/>
          <p14:tracePt t="88543" x="5719763" y="4756150"/>
          <p14:tracePt t="88552" x="5719763" y="4743450"/>
          <p14:tracePt t="88568" x="5719763" y="4718050"/>
          <p14:tracePt t="88575" x="5745163" y="4692650"/>
          <p14:tracePt t="88583" x="5745163" y="4679950"/>
          <p14:tracePt t="88591" x="5745163" y="4656138"/>
          <p14:tracePt t="88599" x="5745163" y="4618038"/>
          <p14:tracePt t="88607" x="5745163" y="4579938"/>
          <p14:tracePt t="88615" x="5745163" y="4530725"/>
          <p14:tracePt t="88623" x="5745163" y="4479925"/>
          <p14:tracePt t="88631" x="5745163" y="4443413"/>
          <p14:tracePt t="88639" x="5745163" y="4379913"/>
          <p14:tracePt t="88647" x="5745163" y="4341813"/>
          <p14:tracePt t="88655" x="5745163" y="4292600"/>
          <p14:tracePt t="88663" x="5732463" y="4254500"/>
          <p14:tracePt t="88679" x="5708650" y="4230688"/>
          <p14:tracePt t="88687" x="5683250" y="4205288"/>
          <p14:tracePt t="88695" x="5645150" y="4154488"/>
          <p14:tracePt t="88703" x="5607050" y="4129088"/>
          <p14:tracePt t="88711" x="5607050" y="4117975"/>
          <p14:tracePt t="88720" x="5595938" y="4117975"/>
          <p14:tracePt t="88727" x="5583238" y="4092575"/>
          <p14:tracePt t="88737" x="5570538" y="4092575"/>
          <p14:tracePt t="88759" x="5557838" y="4092575"/>
          <p14:tracePt t="88769" x="5545138" y="4092575"/>
          <p14:tracePt t="88775" x="5495925" y="4092575"/>
          <p14:tracePt t="88783" x="5483225" y="4092575"/>
          <p14:tracePt t="88791" x="5445125" y="4092575"/>
          <p14:tracePt t="88799" x="5407025" y="4105275"/>
          <p14:tracePt t="88807" x="5394325" y="4117975"/>
          <p14:tracePt t="88815" x="5357813" y="4141788"/>
          <p14:tracePt t="88824" x="5332413" y="4167188"/>
          <p14:tracePt t="88831" x="5294313" y="4217988"/>
          <p14:tracePt t="88839" x="5270500" y="4241800"/>
          <p14:tracePt t="88847" x="5257800" y="4279900"/>
          <p14:tracePt t="88855" x="5232400" y="4318000"/>
          <p14:tracePt t="88863" x="5219700" y="4341813"/>
          <p14:tracePt t="88871" x="5219700" y="4379913"/>
          <p14:tracePt t="88879" x="5219700" y="4405313"/>
          <p14:tracePt t="88887" x="5219700" y="4430713"/>
          <p14:tracePt t="88895" x="5219700" y="4467225"/>
          <p14:tracePt t="88903" x="5219700" y="4479925"/>
          <p14:tracePt t="88911" x="5245100" y="4543425"/>
          <p14:tracePt t="88919" x="5270500" y="4554538"/>
          <p14:tracePt t="88927" x="5307013" y="4592638"/>
          <p14:tracePt t="88936" x="5345113" y="4592638"/>
          <p14:tracePt t="88943" x="5407025" y="4630738"/>
          <p14:tracePt t="88953" x="5445125" y="4643438"/>
          <p14:tracePt t="88959" x="5483225" y="4643438"/>
          <p14:tracePt t="88969" x="5495925" y="4643438"/>
          <p14:tracePt t="88975" x="5532438" y="4656138"/>
          <p14:tracePt t="88983" x="5545138" y="4656138"/>
          <p14:tracePt t="88991" x="5570538" y="4656138"/>
          <p14:tracePt t="89007" x="5583238" y="4656138"/>
          <p14:tracePt t="89063" x="5607050" y="4656138"/>
          <p14:tracePt t="89079" x="5619750" y="4656138"/>
          <p14:tracePt t="89095" x="5632450" y="4643438"/>
          <p14:tracePt t="89111" x="5632450" y="4630738"/>
          <p14:tracePt t="89127" x="5645150" y="4630738"/>
          <p14:tracePt t="89335" x="5645150" y="4618038"/>
          <p14:tracePt t="89367" x="5645150" y="4605338"/>
          <p14:tracePt t="89375" x="5657850" y="4592638"/>
          <p14:tracePt t="89384" x="5657850" y="4579938"/>
          <p14:tracePt t="89391" x="5670550" y="4567238"/>
          <p14:tracePt t="89423" x="5683250" y="4554538"/>
          <p14:tracePt t="89543" x="5683250" y="4579938"/>
          <p14:tracePt t="89551" x="5683250" y="4592638"/>
          <p14:tracePt t="89559" x="5683250" y="4605338"/>
          <p14:tracePt t="89569" x="5683250" y="4630738"/>
          <p14:tracePt t="89575" x="5683250" y="4643438"/>
          <p14:tracePt t="89599" x="5683250" y="4656138"/>
          <p14:tracePt t="89631" x="5683250" y="4667250"/>
          <p14:tracePt t="89640" x="5683250" y="4679950"/>
          <p14:tracePt t="89648" x="5670550" y="4679950"/>
          <p14:tracePt t="89655" x="5657850" y="4679950"/>
          <p14:tracePt t="89663" x="5619750" y="4679950"/>
          <p14:tracePt t="89671" x="5607050" y="4692650"/>
          <p14:tracePt t="89679" x="5595938" y="4692650"/>
          <p14:tracePt t="89687" x="5557838" y="4692650"/>
          <p14:tracePt t="89695" x="5532438" y="4692650"/>
          <p14:tracePt t="89704" x="5495925" y="4692650"/>
          <p14:tracePt t="89711" x="5445125" y="4692650"/>
          <p14:tracePt t="89720" x="5357813" y="4692650"/>
          <p14:tracePt t="89727" x="5257800" y="4692650"/>
          <p14:tracePt t="89736" x="5157788" y="4692650"/>
          <p14:tracePt t="89743" x="5057775" y="4692650"/>
          <p14:tracePt t="89753" x="4956175" y="4692650"/>
          <p14:tracePt t="89759" x="4856163" y="4692650"/>
          <p14:tracePt t="89770" x="4732338" y="4679950"/>
          <p14:tracePt t="89775" x="4643438" y="4679950"/>
          <p14:tracePt t="89786" x="4568825" y="4679950"/>
          <p14:tracePt t="89791" x="4481513" y="4667250"/>
          <p14:tracePt t="89803" x="4406900" y="4656138"/>
          <p14:tracePt t="89808" x="4368800" y="4656138"/>
          <p14:tracePt t="89815" x="4305300" y="4656138"/>
          <p14:tracePt t="89823" x="4256088" y="4656138"/>
          <p14:tracePt t="89831" x="4205288" y="4656138"/>
          <p14:tracePt t="89840" x="4168775" y="4656138"/>
          <p14:tracePt t="89847" x="4130675" y="4656138"/>
          <p14:tracePt t="89855" x="4092575" y="4656138"/>
          <p14:tracePt t="89863" x="4068763" y="4643438"/>
          <p14:tracePt t="89871" x="4030663" y="4643438"/>
          <p14:tracePt t="89879" x="4017963" y="4643438"/>
          <p14:tracePt t="89887" x="3992563" y="4643438"/>
          <p14:tracePt t="89895" x="3968750" y="4630738"/>
          <p14:tracePt t="89904" x="3956050" y="4630738"/>
          <p14:tracePt t="89911" x="3930650" y="4630738"/>
          <p14:tracePt t="89919" x="3905250" y="4630738"/>
          <p14:tracePt t="89935" x="3867150" y="4630738"/>
          <p14:tracePt t="89943" x="3856038" y="4630738"/>
          <p14:tracePt t="89952" x="3830638" y="4630738"/>
          <p14:tracePt t="89959" x="3805238" y="4630738"/>
          <p14:tracePt t="89968" x="3779838" y="4630738"/>
          <p14:tracePt t="89975" x="3756025" y="4630738"/>
          <p14:tracePt t="89986" x="3730625" y="4643438"/>
          <p14:tracePt t="89991" x="3705225" y="4643438"/>
          <p14:tracePt t="90002" x="3667125" y="4643438"/>
          <p14:tracePt t="90007" x="3630613" y="4656138"/>
          <p14:tracePt t="90015" x="3605213" y="4656138"/>
          <p14:tracePt t="90023" x="3579813" y="4656138"/>
          <p14:tracePt t="90031" x="3554413" y="4667250"/>
          <p14:tracePt t="90039" x="3505200" y="4667250"/>
          <p14:tracePt t="90047" x="3492500" y="4667250"/>
          <p14:tracePt t="90055" x="3441700" y="4679950"/>
          <p14:tracePt t="90063" x="3417888" y="4679950"/>
          <p14:tracePt t="90071" x="3392488" y="4692650"/>
          <p14:tracePt t="90079" x="3341688" y="4692650"/>
          <p14:tracePt t="90087" x="3292475" y="4705350"/>
          <p14:tracePt t="90095" x="3254375" y="4705350"/>
          <p14:tracePt t="90103" x="3216275" y="4718050"/>
          <p14:tracePt t="90111" x="3179763" y="4718050"/>
          <p14:tracePt t="90120" x="3141663" y="4718050"/>
          <p14:tracePt t="90127" x="3103563" y="4743450"/>
          <p14:tracePt t="90135" x="3054350" y="4756150"/>
          <p14:tracePt t="90143" x="2992438" y="4779963"/>
          <p14:tracePt t="90159" x="2967038" y="4779963"/>
          <p14:tracePt t="90167" x="2954338" y="4779963"/>
          <p14:tracePt t="90175" x="2928938" y="4779963"/>
          <p14:tracePt t="90191" x="2903538" y="4792663"/>
          <p14:tracePt t="90207" x="2867025" y="4805363"/>
          <p14:tracePt t="90223" x="2854325" y="4818063"/>
          <p14:tracePt t="90231" x="2828925" y="4830763"/>
          <p14:tracePt t="90239" x="2803525" y="4830763"/>
          <p14:tracePt t="90248" x="2778125" y="4843463"/>
          <p14:tracePt t="90256" x="2778125" y="4856163"/>
          <p14:tracePt t="90263" x="2754313" y="4856163"/>
          <p14:tracePt t="90272" x="2741613" y="4856163"/>
          <p14:tracePt t="90280" x="2741613" y="4868863"/>
          <p14:tracePt t="90288" x="2716213" y="4879975"/>
          <p14:tracePt t="90304" x="2703513" y="4879975"/>
          <p14:tracePt t="90311" x="2690813" y="4879975"/>
          <p14:tracePt t="90320" x="2667000" y="4905375"/>
          <p14:tracePt t="90335" x="2654300" y="4905375"/>
          <p14:tracePt t="90344" x="2654300" y="4918075"/>
          <p14:tracePt t="90352" x="2641600" y="4918075"/>
          <p14:tracePt t="90360" x="2628900" y="4918075"/>
          <p14:tracePt t="90376" x="2628900" y="4930775"/>
          <p14:tracePt t="90385" x="2616200" y="4930775"/>
          <p14:tracePt t="90391" x="2603500" y="4930775"/>
          <p14:tracePt t="90401" x="2603500" y="4943475"/>
          <p14:tracePt t="90418" x="2590800" y="4943475"/>
          <p14:tracePt t="90423" x="2578100" y="4956175"/>
          <p14:tracePt t="90463" x="2565400" y="4968875"/>
          <p14:tracePt t="90472" x="2554288" y="4968875"/>
          <p14:tracePt t="90487" x="2541588" y="4968875"/>
          <p14:tracePt t="90503" x="2528888" y="4968875"/>
          <p14:tracePt t="90655" x="2528888" y="4981575"/>
          <p14:tracePt t="90671" x="2516188" y="4992688"/>
          <p14:tracePt t="90687" x="2516188" y="5005388"/>
          <p14:tracePt t="90695" x="2503488" y="5005388"/>
          <p14:tracePt t="90703" x="2490788" y="5030788"/>
          <p14:tracePt t="90719" x="2478088" y="5043488"/>
          <p14:tracePt t="90727" x="2465388" y="5056188"/>
          <p14:tracePt t="90735" x="2465388" y="5081588"/>
          <p14:tracePt t="90743" x="2441575" y="5118100"/>
          <p14:tracePt t="90751" x="2428875" y="5143500"/>
          <p14:tracePt t="90759" x="2428875" y="5181600"/>
          <p14:tracePt t="90767" x="2416175" y="5218113"/>
          <p14:tracePt t="90775" x="2390775" y="5243513"/>
          <p14:tracePt t="90784" x="2390775" y="5268913"/>
          <p14:tracePt t="90791" x="2390775" y="5294313"/>
          <p14:tracePt t="90801" x="2390775" y="5318125"/>
          <p14:tracePt t="90807" x="2378075" y="5318125"/>
          <p14:tracePt t="90817" x="2378075" y="5343525"/>
          <p14:tracePt t="90823" x="2378075" y="5356225"/>
          <p14:tracePt t="90831" x="2378075" y="5368925"/>
          <p14:tracePt t="90839" x="2378075" y="5394325"/>
          <p14:tracePt t="90847" x="2378075" y="5418138"/>
          <p14:tracePt t="90855" x="2378075" y="5443538"/>
          <p14:tracePt t="90863" x="2378075" y="5456238"/>
          <p14:tracePt t="90871" x="2378075" y="5481638"/>
          <p14:tracePt t="90879" x="2378075" y="5494338"/>
          <p14:tracePt t="90887" x="2378075" y="5530850"/>
          <p14:tracePt t="90903" x="2378075" y="5543550"/>
          <p14:tracePt t="90911" x="2378075" y="5556250"/>
          <p14:tracePt t="90927" x="2378075" y="5568950"/>
          <p14:tracePt t="90935" x="2378075" y="5581650"/>
          <p14:tracePt t="90943" x="2378075" y="5594350"/>
          <p14:tracePt t="90952" x="2378075" y="5607050"/>
          <p14:tracePt t="90959" x="2378075" y="5619750"/>
          <p14:tracePt t="90975" x="2378075" y="5630863"/>
          <p14:tracePt t="90984" x="2378075" y="5643563"/>
          <p14:tracePt t="91023" x="2378075" y="5656263"/>
          <p14:tracePt t="91047" x="2378075" y="5668963"/>
          <p14:tracePt t="91055" x="2378075" y="5681663"/>
          <p14:tracePt t="91087" x="2378075" y="5694363"/>
          <p14:tracePt t="91263" x="2378075" y="5668963"/>
          <p14:tracePt t="91271" x="2378075" y="5619750"/>
          <p14:tracePt t="91279" x="2378075" y="5556250"/>
          <p14:tracePt t="91288" x="2378075" y="5518150"/>
          <p14:tracePt t="91295" x="2378075" y="5468938"/>
          <p14:tracePt t="91303" x="2378075" y="5430838"/>
          <p14:tracePt t="91311" x="2378075" y="5394325"/>
          <p14:tracePt t="91319" x="2378075" y="5356225"/>
          <p14:tracePt t="91327" x="2378075" y="5330825"/>
          <p14:tracePt t="91335" x="2403475" y="5281613"/>
          <p14:tracePt t="91343" x="2416175" y="5243513"/>
          <p14:tracePt t="91353" x="2452688" y="5218113"/>
          <p14:tracePt t="91359" x="2465388" y="5194300"/>
          <p14:tracePt t="91367" x="2490788" y="5181600"/>
          <p14:tracePt t="91375" x="2490788" y="5168900"/>
          <p14:tracePt t="91383" x="2503488" y="5168900"/>
          <p14:tracePt t="91391" x="2503488" y="5156200"/>
          <p14:tracePt t="91401" x="2516188" y="5156200"/>
          <p14:tracePt t="91432" x="2528888" y="5143500"/>
          <p14:tracePt t="91455" x="2541588" y="5143500"/>
          <p14:tracePt t="91463" x="2554288" y="5143500"/>
          <p14:tracePt t="91487" x="2565400" y="5143500"/>
          <p14:tracePt t="91495" x="2578100" y="5143500"/>
          <p14:tracePt t="91503" x="2603500" y="5181600"/>
          <p14:tracePt t="91511" x="2603500" y="5205413"/>
          <p14:tracePt t="91519" x="2616200" y="5243513"/>
          <p14:tracePt t="91527" x="2616200" y="5256213"/>
          <p14:tracePt t="91535" x="2616200" y="5294313"/>
          <p14:tracePt t="91543" x="2616200" y="5330825"/>
          <p14:tracePt t="91551" x="2616200" y="5343525"/>
          <p14:tracePt t="91559" x="2616200" y="5381625"/>
          <p14:tracePt t="91567" x="2616200" y="5407025"/>
          <p14:tracePt t="91575" x="2616200" y="5430838"/>
          <p14:tracePt t="91584" x="2616200" y="5468938"/>
          <p14:tracePt t="91591" x="2616200" y="5481638"/>
          <p14:tracePt t="91601" x="2616200" y="5518150"/>
          <p14:tracePt t="91617" x="2616200" y="5530850"/>
          <p14:tracePt t="91623" x="2616200" y="5543550"/>
          <p14:tracePt t="91639" x="2616200" y="5556250"/>
          <p14:tracePt t="91655" x="2616200" y="5568950"/>
          <p14:tracePt t="91663" x="2616200" y="5581650"/>
          <p14:tracePt t="91695" x="2603500" y="5607050"/>
          <p14:tracePt t="91727" x="2590800" y="5607050"/>
          <p14:tracePt t="91743" x="2565400" y="5630863"/>
          <p14:tracePt t="91775" x="2554288" y="5630863"/>
          <p14:tracePt t="91783" x="2541588" y="5630863"/>
          <p14:tracePt t="91831" x="2528888" y="5630863"/>
          <p14:tracePt t="91839" x="2516188" y="5630863"/>
          <p14:tracePt t="91848" x="2490788" y="5619750"/>
          <p14:tracePt t="91856" x="2478088" y="5581650"/>
          <p14:tracePt t="91864" x="2465388" y="5543550"/>
          <p14:tracePt t="91871" x="2441575" y="5494338"/>
          <p14:tracePt t="91880" x="2416175" y="5443538"/>
          <p14:tracePt t="91887" x="2416175" y="5430838"/>
          <p14:tracePt t="91895" x="2390775" y="5418138"/>
          <p14:tracePt t="91903" x="2390775" y="5407025"/>
          <p14:tracePt t="91911" x="2390775" y="5394325"/>
          <p14:tracePt t="91919" x="2390775" y="5368925"/>
          <p14:tracePt t="91943" x="2390775" y="5356225"/>
          <p14:tracePt t="91959" x="2390775" y="5343525"/>
          <p14:tracePt t="91975" x="2390775" y="5330825"/>
          <p14:tracePt t="91983" x="2403475" y="5318125"/>
          <p14:tracePt t="91999" x="2416175" y="5305425"/>
          <p14:tracePt t="92007" x="2428875" y="5281613"/>
          <p14:tracePt t="92023" x="2452688" y="5281613"/>
          <p14:tracePt t="92033" x="2465388" y="5281613"/>
          <p14:tracePt t="92049" x="2490788" y="5281613"/>
          <p14:tracePt t="92055" x="2503488" y="5281613"/>
          <p14:tracePt t="92087" x="2516188" y="5281613"/>
          <p14:tracePt t="92103" x="2528888" y="5281613"/>
          <p14:tracePt t="92111" x="2541588" y="5294313"/>
          <p14:tracePt t="92119" x="2541588" y="5305425"/>
          <p14:tracePt t="92127" x="2541588" y="5343525"/>
          <p14:tracePt t="92136" x="2541588" y="5368925"/>
          <p14:tracePt t="92143" x="2541588" y="5394325"/>
          <p14:tracePt t="92151" x="2541588" y="5418138"/>
          <p14:tracePt t="92159" x="2541588" y="5456238"/>
          <p14:tracePt t="92167" x="2541588" y="5494338"/>
          <p14:tracePt t="92175" x="2541588" y="5530850"/>
          <p14:tracePt t="92183" x="2541588" y="5556250"/>
          <p14:tracePt t="92191" x="2541588" y="5594350"/>
          <p14:tracePt t="92199" x="2541588" y="5643563"/>
          <p14:tracePt t="92207" x="2541588" y="5668963"/>
          <p14:tracePt t="92216" x="2541588" y="5681663"/>
          <p14:tracePt t="92239" x="2541588" y="5694363"/>
          <p14:tracePt t="92447" x="2541588" y="5668963"/>
          <p14:tracePt t="92455" x="2528888" y="5630863"/>
          <p14:tracePt t="92464" x="2528888" y="5594350"/>
          <p14:tracePt t="92471" x="2528888" y="5581650"/>
          <p14:tracePt t="92480" x="2516188" y="5543550"/>
          <p14:tracePt t="92487" x="2503488" y="5530850"/>
          <p14:tracePt t="92495" x="2503488" y="5507038"/>
          <p14:tracePt t="92503" x="2503488" y="5494338"/>
          <p14:tracePt t="92511" x="2490788" y="5494338"/>
          <p14:tracePt t="92519" x="2490788" y="5481638"/>
          <p14:tracePt t="92647" x="2490788" y="5494338"/>
          <p14:tracePt t="92655" x="2503488" y="5530850"/>
          <p14:tracePt t="92664" x="2503488" y="5556250"/>
          <p14:tracePt t="92672" x="2516188" y="5568950"/>
          <p14:tracePt t="92683" x="2528888" y="5594350"/>
          <p14:tracePt t="92688" x="2541588" y="5656263"/>
          <p14:tracePt t="92696" x="2554288" y="5656263"/>
          <p14:tracePt t="92703" x="2565400" y="5681663"/>
          <p14:tracePt t="92711" x="2565400" y="5707063"/>
          <p14:tracePt t="92719" x="2590800" y="5756275"/>
          <p14:tracePt t="92727" x="2603500" y="5756275"/>
          <p14:tracePt t="92735" x="2603500" y="5768975"/>
          <p14:tracePt t="92743" x="2603500" y="5781675"/>
          <p14:tracePt t="92943" x="2616200" y="5794375"/>
          <p14:tracePt t="92959" x="2641600" y="5794375"/>
          <p14:tracePt t="92967" x="2641600" y="5768975"/>
          <p14:tracePt t="92983" x="2678113" y="5732463"/>
          <p14:tracePt t="92991" x="2678113" y="5719763"/>
          <p14:tracePt t="92999" x="2690813" y="5681663"/>
          <p14:tracePt t="93007" x="2703513" y="5656263"/>
          <p14:tracePt t="93015" x="2716213" y="5630863"/>
          <p14:tracePt t="93023" x="2716213" y="5619750"/>
          <p14:tracePt t="93032" x="2728913" y="5607050"/>
          <p14:tracePt t="93039" x="2728913" y="5594350"/>
          <p14:tracePt t="93049" x="2728913" y="5581650"/>
          <p14:tracePt t="93055" x="2741613" y="5556250"/>
          <p14:tracePt t="93071" x="2741613" y="5543550"/>
          <p14:tracePt t="93082" x="2741613" y="5518150"/>
          <p14:tracePt t="93087" x="2741613" y="5494338"/>
          <p14:tracePt t="93103" x="2741613" y="5481638"/>
          <p14:tracePt t="93111" x="2741613" y="5468938"/>
          <p14:tracePt t="93119" x="2741613" y="5456238"/>
          <p14:tracePt t="93143" x="2741613" y="5443538"/>
          <p14:tracePt t="93159" x="2741613" y="5430838"/>
          <p14:tracePt t="93167" x="2741613" y="5418138"/>
          <p14:tracePt t="93183" x="2741613" y="5394325"/>
          <p14:tracePt t="93191" x="2741613" y="5368925"/>
          <p14:tracePt t="93199" x="2728913" y="5368925"/>
          <p14:tracePt t="93207" x="2728913" y="5356225"/>
          <p14:tracePt t="93223" x="2716213" y="5330825"/>
          <p14:tracePt t="93232" x="2703513" y="5318125"/>
          <p14:tracePt t="93248" x="2690813" y="5294313"/>
          <p14:tracePt t="93255" x="2678113" y="5268913"/>
          <p14:tracePt t="93265" x="2678113" y="5243513"/>
          <p14:tracePt t="93282" x="2678113" y="5230813"/>
          <p14:tracePt t="93287" x="2667000" y="5205413"/>
          <p14:tracePt t="93303" x="2654300" y="5194300"/>
          <p14:tracePt t="93311" x="2641600" y="5168900"/>
          <p14:tracePt t="93327" x="2628900" y="5168900"/>
          <p14:tracePt t="93335" x="2628900" y="5156200"/>
          <p14:tracePt t="93343" x="2603500" y="5143500"/>
          <p14:tracePt t="93365" x="2590800" y="5143500"/>
          <p14:tracePt t="93368" x="2578100" y="5143500"/>
          <p14:tracePt t="93384" x="2565400" y="5143500"/>
          <p14:tracePt t="93432" x="2554288" y="5143500"/>
          <p14:tracePt t="93440" x="2541588" y="5143500"/>
          <p14:tracePt t="93448" x="2528888" y="5143500"/>
          <p14:tracePt t="93455" x="2503488" y="5156200"/>
          <p14:tracePt t="93465" x="2503488" y="5168900"/>
          <p14:tracePt t="93472" x="2478088" y="5168900"/>
          <p14:tracePt t="93482" x="2452688" y="5181600"/>
          <p14:tracePt t="93488" x="2441575" y="5194300"/>
          <p14:tracePt t="93498" x="2428875" y="5218113"/>
          <p14:tracePt t="93504" x="2416175" y="5256213"/>
          <p14:tracePt t="93512" x="2390775" y="5281613"/>
          <p14:tracePt t="93519" x="2378075" y="5294313"/>
          <p14:tracePt t="93527" x="2352675" y="5343525"/>
          <p14:tracePt t="93536" x="2352675" y="5381625"/>
          <p14:tracePt t="93543" x="2339975" y="5407025"/>
          <p14:tracePt t="93551" x="2328863" y="5443538"/>
          <p14:tracePt t="93559" x="2328863" y="5481638"/>
          <p14:tracePt t="93567" x="2328863" y="5518150"/>
          <p14:tracePt t="93575" x="2328863" y="5568950"/>
          <p14:tracePt t="93584" x="2328863" y="5581650"/>
          <p14:tracePt t="93591" x="2352675" y="5630863"/>
          <p14:tracePt t="93599" x="2365375" y="5643563"/>
          <p14:tracePt t="93607" x="2390775" y="5668963"/>
          <p14:tracePt t="93615" x="2416175" y="5694363"/>
          <p14:tracePt t="93623" x="2452688" y="5694363"/>
          <p14:tracePt t="93639" x="2478088" y="5719763"/>
          <p14:tracePt t="93648" x="2503488" y="5719763"/>
          <p14:tracePt t="93656" x="2528888" y="5719763"/>
          <p14:tracePt t="93665" x="2541588" y="5719763"/>
          <p14:tracePt t="93671" x="2554288" y="5719763"/>
          <p14:tracePt t="93681" x="2565400" y="5719763"/>
          <p14:tracePt t="93703" x="2603500" y="5707063"/>
          <p14:tracePt t="93720" x="2616200" y="5694363"/>
          <p14:tracePt t="93727" x="2616200" y="5681663"/>
          <p14:tracePt t="93735" x="2628900" y="5668963"/>
          <p14:tracePt t="93743" x="2628900" y="5643563"/>
          <p14:tracePt t="93751" x="2654300" y="5630863"/>
          <p14:tracePt t="93759" x="2654300" y="5607050"/>
          <p14:tracePt t="93767" x="2654300" y="5581650"/>
          <p14:tracePt t="93775" x="2654300" y="5556250"/>
          <p14:tracePt t="93783" x="2654300" y="5543550"/>
          <p14:tracePt t="93791" x="2654300" y="5530850"/>
          <p14:tracePt t="93799" x="2654300" y="5518150"/>
          <p14:tracePt t="93807" x="2654300" y="5507038"/>
          <p14:tracePt t="93911" x="2667000" y="5494338"/>
          <p14:tracePt t="93920" x="2678113" y="5494338"/>
          <p14:tracePt t="93927" x="2690813" y="5494338"/>
          <p14:tracePt t="93936" x="2716213" y="5494338"/>
          <p14:tracePt t="93943" x="2754313" y="5507038"/>
          <p14:tracePt t="93952" x="2790825" y="5530850"/>
          <p14:tracePt t="93959" x="2854325" y="5568950"/>
          <p14:tracePt t="93967" x="2890838" y="5594350"/>
          <p14:tracePt t="93976" x="2916238" y="5594350"/>
          <p14:tracePt t="93984" x="2941638" y="5619750"/>
          <p14:tracePt t="93991" x="2967038" y="5630863"/>
          <p14:tracePt t="94008" x="2992438" y="5643563"/>
          <p14:tracePt t="94023" x="3003550" y="5656263"/>
          <p14:tracePt t="94263" x="3016250" y="5656263"/>
          <p14:tracePt t="94271" x="3028950" y="5656263"/>
          <p14:tracePt t="94280" x="3054350" y="5630863"/>
          <p14:tracePt t="94287" x="3079750" y="5594350"/>
          <p14:tracePt t="94297" x="3103563" y="5543550"/>
          <p14:tracePt t="94303" x="3116263" y="5518150"/>
          <p14:tracePt t="94314" x="3128963" y="5507038"/>
          <p14:tracePt t="94319" x="3128963" y="5481638"/>
          <p14:tracePt t="94330" x="3141663" y="5456238"/>
          <p14:tracePt t="94335" x="3141663" y="5430838"/>
          <p14:tracePt t="94343" x="3141663" y="5418138"/>
          <p14:tracePt t="94352" x="3141663" y="5394325"/>
          <p14:tracePt t="94359" x="3154363" y="5368925"/>
          <p14:tracePt t="94367" x="3167063" y="5330825"/>
          <p14:tracePt t="94375" x="3167063" y="5305425"/>
          <p14:tracePt t="94383" x="3167063" y="5294313"/>
          <p14:tracePt t="94391" x="3179763" y="5256213"/>
          <p14:tracePt t="94399" x="3205163" y="5230813"/>
          <p14:tracePt t="94407" x="3205163" y="5218113"/>
          <p14:tracePt t="94415" x="3216275" y="5205413"/>
          <p14:tracePt t="94439" x="3228975" y="5194300"/>
          <p14:tracePt t="94447" x="3241675" y="5194300"/>
          <p14:tracePt t="94455" x="3267075" y="5194300"/>
          <p14:tracePt t="94464" x="3305175" y="5194300"/>
          <p14:tracePt t="94471" x="3354388" y="5194300"/>
          <p14:tracePt t="94480" x="3405188" y="5194300"/>
          <p14:tracePt t="94487" x="3454400" y="5194300"/>
          <p14:tracePt t="94497" x="3541713" y="5194300"/>
          <p14:tracePt t="94503" x="3617913" y="5194300"/>
          <p14:tracePt t="94514" x="3692525" y="5194300"/>
          <p14:tracePt t="94519" x="3792538" y="5230813"/>
          <p14:tracePt t="94530" x="3856038" y="5243513"/>
          <p14:tracePt t="94535" x="3930650" y="5294313"/>
          <p14:tracePt t="94544" x="3979863" y="5330825"/>
          <p14:tracePt t="94551" x="4005263" y="5356225"/>
          <p14:tracePt t="94567" x="4017963" y="5368925"/>
          <p14:tracePt t="94575" x="4017963" y="5381625"/>
          <p14:tracePt t="94583" x="4017963" y="5418138"/>
          <p14:tracePt t="94591" x="4017963" y="5430838"/>
          <p14:tracePt t="94599" x="4017963" y="5468938"/>
          <p14:tracePt t="94607" x="4005263" y="5507038"/>
          <p14:tracePt t="94615" x="3968750" y="5568950"/>
          <p14:tracePt t="94623" x="3956050" y="5607050"/>
          <p14:tracePt t="94631" x="3905250" y="5668963"/>
          <p14:tracePt t="94639" x="3867150" y="5719763"/>
          <p14:tracePt t="94647" x="3830638" y="5768975"/>
          <p14:tracePt t="94655" x="3792538" y="5819775"/>
          <p14:tracePt t="94663" x="3717925" y="5856288"/>
          <p14:tracePt t="94671" x="3654425" y="5894388"/>
          <p14:tracePt t="94680" x="3617913" y="5907088"/>
          <p14:tracePt t="94687" x="3592513" y="5919788"/>
          <p14:tracePt t="94697" x="3541713" y="5945188"/>
          <p14:tracePt t="94704" x="3517900" y="5945188"/>
          <p14:tracePt t="94713" x="3467100" y="5956300"/>
          <p14:tracePt t="94719" x="3441700" y="5956300"/>
          <p14:tracePt t="94730" x="3429000" y="5956300"/>
          <p14:tracePt t="94735" x="3417888" y="5956300"/>
          <p14:tracePt t="94744" x="3392488" y="5956300"/>
          <p14:tracePt t="94751" x="3367088" y="5932488"/>
          <p14:tracePt t="94760" x="3341688" y="5881688"/>
          <p14:tracePt t="94767" x="3328988" y="5832475"/>
          <p14:tracePt t="94775" x="3292475" y="5768975"/>
          <p14:tracePt t="94783" x="3279775" y="5719763"/>
          <p14:tracePt t="94791" x="3267075" y="5643563"/>
          <p14:tracePt t="94799" x="3228975" y="5556250"/>
          <p14:tracePt t="94807" x="3216275" y="5507038"/>
          <p14:tracePt t="94815" x="3205163" y="5430838"/>
          <p14:tracePt t="94823" x="3205163" y="5381625"/>
          <p14:tracePt t="94831" x="3205163" y="5343525"/>
          <p14:tracePt t="94839" x="3192463" y="5294313"/>
          <p14:tracePt t="94847" x="3179763" y="5256213"/>
          <p14:tracePt t="94855" x="3179763" y="5230813"/>
          <p14:tracePt t="94863" x="3179763" y="5205413"/>
          <p14:tracePt t="94871" x="3179763" y="5181600"/>
          <p14:tracePt t="94887" x="3179763" y="5168900"/>
          <p14:tracePt t="94897" x="3179763" y="5156200"/>
          <p14:tracePt t="94903" x="3179763" y="5143500"/>
          <p14:tracePt t="94919" x="3192463" y="5130800"/>
          <p14:tracePt t="94930" x="3205163" y="5130800"/>
          <p14:tracePt t="94935" x="3241675" y="5118100"/>
          <p14:tracePt t="94946" x="3279775" y="5118100"/>
          <p14:tracePt t="94951" x="3317875" y="5118100"/>
          <p14:tracePt t="94960" x="3379788" y="5118100"/>
          <p14:tracePt t="94968" x="3467100" y="5118100"/>
          <p14:tracePt t="94975" x="3517900" y="5118100"/>
          <p14:tracePt t="94983" x="3592513" y="5118100"/>
          <p14:tracePt t="94991" x="3643313" y="5118100"/>
          <p14:tracePt t="94999" x="3730625" y="5143500"/>
          <p14:tracePt t="95007" x="3756025" y="5156200"/>
          <p14:tracePt t="95015" x="3779838" y="5156200"/>
          <p14:tracePt t="95023" x="3817938" y="5168900"/>
          <p14:tracePt t="95031" x="3856038" y="5181600"/>
          <p14:tracePt t="95048" x="3867150" y="5205413"/>
          <p14:tracePt t="95063" x="3879850" y="5205413"/>
          <p14:tracePt t="95071" x="3879850" y="5218113"/>
          <p14:tracePt t="95080" x="3879850" y="5243513"/>
          <p14:tracePt t="95088" x="3879850" y="5281613"/>
          <p14:tracePt t="95096" x="3892550" y="5318125"/>
          <p14:tracePt t="95103" x="3905250" y="5356225"/>
          <p14:tracePt t="95113" x="3905250" y="5381625"/>
          <p14:tracePt t="95119" x="3917950" y="5394325"/>
          <p14:tracePt t="95130" x="3917950" y="5418138"/>
          <p14:tracePt t="95136" x="3917950" y="5443538"/>
          <p14:tracePt t="95152" x="3930650" y="5468938"/>
          <p14:tracePt t="95168" x="3930650" y="5481638"/>
          <p14:tracePt t="95175" x="3930650" y="5494338"/>
          <p14:tracePt t="95191" x="3930650" y="5518150"/>
          <p14:tracePt t="95215" x="3956050" y="5518150"/>
          <p14:tracePt t="95231" x="3968750" y="5518150"/>
          <p14:tracePt t="95239" x="3992563" y="5518150"/>
          <p14:tracePt t="95247" x="4017963" y="5518150"/>
          <p14:tracePt t="95255" x="4068763" y="5518150"/>
          <p14:tracePt t="95263" x="4130675" y="5468938"/>
          <p14:tracePt t="95271" x="4217988" y="5430838"/>
          <p14:tracePt t="95279" x="4294188" y="5407025"/>
          <p14:tracePt t="95287" x="4368800" y="5368925"/>
          <p14:tracePt t="95297" x="4481513" y="5343525"/>
          <p14:tracePt t="95303" x="4594225" y="5305425"/>
          <p14:tracePt t="95313" x="4694238" y="5294313"/>
          <p14:tracePt t="95319" x="4794250" y="5281613"/>
          <p14:tracePt t="95330" x="4868863" y="5268913"/>
          <p14:tracePt t="95336" x="4919663" y="5268913"/>
          <p14:tracePt t="95346" x="4956175" y="5268913"/>
          <p14:tracePt t="95352" x="5006975" y="5268913"/>
          <p14:tracePt t="95360" x="5019675" y="5268913"/>
          <p14:tracePt t="95367" x="5057775" y="5268913"/>
          <p14:tracePt t="95375" x="5068888" y="5268913"/>
          <p14:tracePt t="95383" x="5081588" y="5268913"/>
          <p14:tracePt t="95391" x="5094288" y="5268913"/>
          <p14:tracePt t="95399" x="5106988" y="5268913"/>
          <p14:tracePt t="95415" x="5106988" y="5294313"/>
          <p14:tracePt t="95423" x="5119688" y="5318125"/>
          <p14:tracePt t="95431" x="5132388" y="5343525"/>
          <p14:tracePt t="95439" x="5132388" y="5381625"/>
          <p14:tracePt t="95447" x="5132388" y="5418138"/>
          <p14:tracePt t="95455" x="5132388" y="5456238"/>
          <p14:tracePt t="95463" x="5132388" y="5507038"/>
          <p14:tracePt t="95471" x="5132388" y="5530850"/>
          <p14:tracePt t="95479" x="5132388" y="5556250"/>
          <p14:tracePt t="95487" x="5132388" y="5594350"/>
          <p14:tracePt t="95503" x="5132388" y="5607050"/>
          <p14:tracePt t="95544" x="5145088" y="5619750"/>
          <p14:tracePt t="95567" x="5157788" y="5619750"/>
          <p14:tracePt t="95575" x="5194300" y="5619750"/>
          <p14:tracePt t="95583" x="5245100" y="5619750"/>
          <p14:tracePt t="95591" x="5281613" y="5619750"/>
          <p14:tracePt t="95599" x="5332413" y="5619750"/>
          <p14:tracePt t="95607" x="5383213" y="5619750"/>
          <p14:tracePt t="95615" x="5419725" y="5619750"/>
          <p14:tracePt t="95623" x="5432425" y="5619750"/>
          <p14:tracePt t="95631" x="5457825" y="5619750"/>
          <p14:tracePt t="95648" x="5470525" y="5619750"/>
          <p14:tracePt t="95663" x="5483225" y="5619750"/>
          <p14:tracePt t="95855" x="5483225" y="5607050"/>
          <p14:tracePt t="95863" x="5507038" y="5581650"/>
          <p14:tracePt t="95871" x="5519738" y="5568950"/>
          <p14:tracePt t="95879" x="5532438" y="5530850"/>
          <p14:tracePt t="95887" x="5545138" y="5507038"/>
          <p14:tracePt t="95896" x="5570538" y="5494338"/>
          <p14:tracePt t="95903" x="5607050" y="5443538"/>
          <p14:tracePt t="95912" x="5632450" y="5418138"/>
          <p14:tracePt t="95919" x="5645150" y="5407025"/>
          <p14:tracePt t="95929" x="5670550" y="5368925"/>
          <p14:tracePt t="95935" x="5670550" y="5330825"/>
          <p14:tracePt t="95945" x="5670550" y="5318125"/>
          <p14:tracePt t="95951" x="5695950" y="5305425"/>
          <p14:tracePt t="95962" x="5695950" y="5294313"/>
          <p14:tracePt t="95984" x="5695950" y="5281613"/>
          <p14:tracePt t="96039" x="5695950" y="5268913"/>
          <p14:tracePt t="96055" x="5657850" y="5268913"/>
          <p14:tracePt t="96063" x="5619750" y="5268913"/>
          <p14:tracePt t="96072" x="5583238" y="5294313"/>
          <p14:tracePt t="96079" x="5507038" y="5318125"/>
          <p14:tracePt t="96088" x="5445125" y="5343525"/>
          <p14:tracePt t="96095" x="5407025" y="5343525"/>
          <p14:tracePt t="96103" x="5383213" y="5356225"/>
          <p14:tracePt t="96112" x="5345113" y="5368925"/>
          <p14:tracePt t="96119" x="5319713" y="5381625"/>
          <p14:tracePt t="96129" x="5257800" y="5394325"/>
          <p14:tracePt t="96135" x="5219700" y="5407025"/>
          <p14:tracePt t="96145" x="5170488" y="5418138"/>
          <p14:tracePt t="96152" x="5132388" y="5430838"/>
          <p14:tracePt t="96162" x="5119688" y="5430838"/>
          <p14:tracePt t="96168" x="5106988" y="5430838"/>
          <p14:tracePt t="96178" x="5094288" y="5443538"/>
          <p14:tracePt t="96184" x="5068888" y="5443538"/>
          <p14:tracePt t="96191" x="5057775" y="5443538"/>
          <p14:tracePt t="96263" x="5057775" y="5430838"/>
          <p14:tracePt t="96272" x="5081588" y="5430838"/>
          <p14:tracePt t="96279" x="5119688" y="5418138"/>
          <p14:tracePt t="96288" x="5181600" y="5394325"/>
          <p14:tracePt t="96295" x="5245100" y="5381625"/>
          <p14:tracePt t="96303" x="5307013" y="5381625"/>
          <p14:tracePt t="96312" x="5345113" y="5368925"/>
          <p14:tracePt t="96319" x="5394325" y="5368925"/>
          <p14:tracePt t="96328" x="5432425" y="5368925"/>
          <p14:tracePt t="96335" x="5445125" y="5368925"/>
          <p14:tracePt t="96345" x="5457825" y="5368925"/>
          <p14:tracePt t="96364" x="5470525" y="5368925"/>
          <p14:tracePt t="96568" x="5470525" y="5356225"/>
          <p14:tracePt t="96576" x="5483225" y="5343525"/>
          <p14:tracePt t="96584" x="5519738" y="5330825"/>
          <p14:tracePt t="96595" x="5557838" y="5318125"/>
          <p14:tracePt t="96600" x="5583238" y="5294313"/>
          <p14:tracePt t="96608" x="5595938" y="5294313"/>
          <p14:tracePt t="96615" x="5607050" y="5294313"/>
          <p14:tracePt t="96935" x="5619750" y="5294313"/>
          <p14:tracePt t="96951" x="5632450" y="5294313"/>
          <p14:tracePt t="97016" x="5632450" y="5305425"/>
          <p14:tracePt t="97023" x="5632450" y="5318125"/>
          <p14:tracePt t="97032" x="5632450" y="5343525"/>
          <p14:tracePt t="97039" x="5632450" y="5368925"/>
          <p14:tracePt t="97047" x="5632450" y="5394325"/>
          <p14:tracePt t="97055" x="5632450" y="5418138"/>
          <p14:tracePt t="97063" x="5632450" y="5430838"/>
          <p14:tracePt t="97071" x="5632450" y="5456238"/>
          <p14:tracePt t="97079" x="5619750" y="5481638"/>
          <p14:tracePt t="97087" x="5619750" y="5494338"/>
          <p14:tracePt t="97111" x="5607050" y="5518150"/>
          <p14:tracePt t="97247" x="5607050" y="5507038"/>
          <p14:tracePt t="97255" x="5607050" y="5481638"/>
          <p14:tracePt t="97264" x="5607050" y="5468938"/>
          <p14:tracePt t="97271" x="5607050" y="5430838"/>
          <p14:tracePt t="97279" x="5607050" y="5394325"/>
          <p14:tracePt t="97287" x="5607050" y="5356225"/>
          <p14:tracePt t="97295" x="5607050" y="5330825"/>
          <p14:tracePt t="97303" x="5607050" y="5318125"/>
          <p14:tracePt t="97312" x="5607050" y="5305425"/>
          <p14:tracePt t="97319" x="5607050" y="5281613"/>
          <p14:tracePt t="97528" x="5607050" y="5256213"/>
          <p14:tracePt t="97536" x="5619750" y="5256213"/>
          <p14:tracePt t="97544" x="5632450" y="5230813"/>
          <p14:tracePt t="97551" x="5645150" y="5230813"/>
          <p14:tracePt t="97560" x="5645150" y="5218113"/>
          <p14:tracePt t="97567" x="5657850" y="5205413"/>
          <p14:tracePt t="97577" x="5670550" y="5194300"/>
          <p14:tracePt t="97583" x="5670550" y="5168900"/>
          <p14:tracePt t="97594" x="5670550" y="5156200"/>
          <p14:tracePt t="97599" x="5670550" y="5118100"/>
          <p14:tracePt t="97610" x="5670550" y="5092700"/>
          <p14:tracePt t="97615" x="5670550" y="5081588"/>
          <p14:tracePt t="97626" x="5670550" y="5043488"/>
          <p14:tracePt t="97631" x="5670550" y="5018088"/>
          <p14:tracePt t="97639" x="5670550" y="4992688"/>
          <p14:tracePt t="97647" x="5670550" y="4981575"/>
          <p14:tracePt t="97655" x="5657850" y="4956175"/>
          <p14:tracePt t="97663" x="5645150" y="4930775"/>
          <p14:tracePt t="97671" x="5607050" y="4918075"/>
          <p14:tracePt t="97679" x="5583238" y="4905375"/>
          <p14:tracePt t="97687" x="5557838" y="4905375"/>
          <p14:tracePt t="97703" x="5532438" y="4905375"/>
          <p14:tracePt t="97711" x="5495925" y="4905375"/>
          <p14:tracePt t="97727" x="5445125" y="4918075"/>
          <p14:tracePt t="97735" x="5419725" y="4956175"/>
          <p14:tracePt t="97743" x="5345113" y="5005388"/>
          <p14:tracePt t="97751" x="5270500" y="5068888"/>
          <p14:tracePt t="97760" x="5207000" y="5105400"/>
          <p14:tracePt t="97767" x="5157788" y="5156200"/>
          <p14:tracePt t="97776" x="5094288" y="5218113"/>
          <p14:tracePt t="97783" x="5081588" y="5256213"/>
          <p14:tracePt t="97793" x="5081588" y="5305425"/>
          <p14:tracePt t="97799" x="5081588" y="5368925"/>
          <p14:tracePt t="97810" x="5081588" y="5418138"/>
          <p14:tracePt t="97815" x="5081588" y="5468938"/>
          <p14:tracePt t="97826" x="5081588" y="5507038"/>
          <p14:tracePt t="97831" x="5106988" y="5543550"/>
          <p14:tracePt t="97839" x="5157788" y="5607050"/>
          <p14:tracePt t="97847" x="5181600" y="5619750"/>
          <p14:tracePt t="97855" x="5219700" y="5619750"/>
          <p14:tracePt t="97863" x="5270500" y="5630863"/>
          <p14:tracePt t="97871" x="5319713" y="5630863"/>
          <p14:tracePt t="97879" x="5357813" y="5630863"/>
          <p14:tracePt t="97887" x="5394325" y="5630863"/>
          <p14:tracePt t="97895" x="5445125" y="5630863"/>
          <p14:tracePt t="97903" x="5483225" y="5630863"/>
          <p14:tracePt t="97912" x="5495925" y="5630863"/>
          <p14:tracePt t="97919" x="5507038" y="5630863"/>
          <p14:tracePt t="97935" x="5519738" y="5630863"/>
          <p14:tracePt t="97951" x="5532438" y="5630863"/>
          <p14:tracePt t="97967" x="5545138" y="5607050"/>
          <p14:tracePt t="97976" x="5545138" y="5581650"/>
          <p14:tracePt t="97983" x="5557838" y="5543550"/>
          <p14:tracePt t="97993" x="5583238" y="5507038"/>
          <p14:tracePt t="97999" x="5595938" y="5430838"/>
          <p14:tracePt t="98010" x="5595938" y="5407025"/>
          <p14:tracePt t="98015" x="5595938" y="5330825"/>
          <p14:tracePt t="98026" x="5595938" y="5281613"/>
          <p14:tracePt t="98032" x="5595938" y="5243513"/>
          <p14:tracePt t="98040" x="5595938" y="5194300"/>
          <p14:tracePt t="98047" x="5595938" y="5156200"/>
          <p14:tracePt t="98055" x="5595938" y="5118100"/>
          <p14:tracePt t="98063" x="5595938" y="5081588"/>
          <p14:tracePt t="98071" x="5595938" y="5056188"/>
          <p14:tracePt t="98079" x="5583238" y="5030788"/>
          <p14:tracePt t="98087" x="5570538" y="5005388"/>
          <p14:tracePt t="98095" x="5570538" y="4981575"/>
          <p14:tracePt t="98103" x="5557838" y="4968875"/>
          <p14:tracePt t="98112" x="5545138" y="4968875"/>
          <p14:tracePt t="98119" x="5545138" y="4956175"/>
          <p14:tracePt t="98135" x="5532438" y="4943475"/>
          <p14:tracePt t="98255" x="5557838" y="4956175"/>
          <p14:tracePt t="98264" x="5595938" y="4981575"/>
          <p14:tracePt t="98271" x="5645150" y="5030788"/>
          <p14:tracePt t="98279" x="5670550" y="5081588"/>
          <p14:tracePt t="98287" x="5719763" y="5130800"/>
          <p14:tracePt t="98295" x="5757863" y="5181600"/>
          <p14:tracePt t="98303" x="5795963" y="5230813"/>
          <p14:tracePt t="98311" x="5832475" y="5330825"/>
          <p14:tracePt t="98319" x="5895975" y="5407025"/>
          <p14:tracePt t="98327" x="5921375" y="5481638"/>
          <p14:tracePt t="98335" x="5970588" y="5530850"/>
          <p14:tracePt t="98343" x="5983288" y="5594350"/>
          <p14:tracePt t="98351" x="6008688" y="5630863"/>
          <p14:tracePt t="98359" x="6034088" y="5656263"/>
          <p14:tracePt t="98367" x="6034088" y="5668963"/>
          <p14:tracePt t="98423" x="6034088" y="5681663"/>
          <p14:tracePt t="98431" x="6034088" y="5694363"/>
          <p14:tracePt t="98441" x="6021388" y="5719763"/>
          <p14:tracePt t="98447" x="5995988" y="5732463"/>
          <p14:tracePt t="98455" x="5945188" y="5768975"/>
          <p14:tracePt t="98463" x="5908675" y="5781675"/>
          <p14:tracePt t="98472" x="5845175" y="5819775"/>
          <p14:tracePt t="98479" x="5808663" y="5832475"/>
          <p14:tracePt t="98487" x="5732463" y="5881688"/>
          <p14:tracePt t="98495" x="5645150" y="5907088"/>
          <p14:tracePt t="98503" x="5595938" y="5945188"/>
          <p14:tracePt t="98512" x="5507038" y="5969000"/>
          <p14:tracePt t="98519" x="5470525" y="6007100"/>
          <p14:tracePt t="98527" x="5419725" y="6019800"/>
          <p14:tracePt t="98535" x="5357813" y="6056313"/>
          <p14:tracePt t="98543" x="5319713" y="6081713"/>
          <p14:tracePt t="98551" x="5257800" y="6107113"/>
          <p14:tracePt t="98559" x="5232400" y="6145213"/>
          <p14:tracePt t="98567" x="5181600" y="6169025"/>
          <p14:tracePt t="98575" x="5157788" y="6207125"/>
          <p14:tracePt t="98583" x="5119688" y="6219825"/>
          <p14:tracePt t="98593" x="5081588" y="6257925"/>
          <p14:tracePt t="98599" x="5032375" y="6269038"/>
          <p14:tracePt t="98609" x="5006975" y="6281738"/>
          <p14:tracePt t="98615" x="4932363" y="6307138"/>
          <p14:tracePt t="98626" x="4894263" y="6319838"/>
          <p14:tracePt t="98632" x="4843463" y="6319838"/>
          <p14:tracePt t="98642" x="4806950" y="6332538"/>
          <p14:tracePt t="98647" x="4781550" y="6332538"/>
          <p14:tracePt t="98656" x="4756150" y="6332538"/>
          <p14:tracePt t="98663" x="4706938" y="6332538"/>
          <p14:tracePt t="98671" x="4668838" y="6332538"/>
          <p14:tracePt t="98680" x="4630738" y="6332538"/>
          <p14:tracePt t="98687" x="4606925" y="6332538"/>
          <p14:tracePt t="98695" x="4568825" y="6332538"/>
          <p14:tracePt t="98711" x="4543425" y="6332538"/>
          <p14:tracePt t="98719" x="4530725" y="6332538"/>
          <p14:tracePt t="98871" x="4594225" y="6332538"/>
          <p14:tracePt t="98879" x="4681538" y="6332538"/>
          <p14:tracePt t="98887" x="4768850" y="6332538"/>
          <p14:tracePt t="98895" x="4868863" y="6281738"/>
          <p14:tracePt t="98903" x="4968875" y="6269038"/>
          <p14:tracePt t="98912" x="5094288" y="6232525"/>
          <p14:tracePt t="98919" x="5194300" y="6219825"/>
          <p14:tracePt t="98927" x="5281613" y="6194425"/>
          <p14:tracePt t="98935" x="5357813" y="6169025"/>
          <p14:tracePt t="98943" x="5432425" y="6145213"/>
          <p14:tracePt t="98951" x="5519738" y="6119813"/>
          <p14:tracePt t="98959" x="5595938" y="6081713"/>
          <p14:tracePt t="98967" x="5645150" y="6032500"/>
          <p14:tracePt t="98975" x="5708650" y="5981700"/>
          <p14:tracePt t="98983" x="5770563" y="5919788"/>
          <p14:tracePt t="98991" x="5808663" y="5843588"/>
          <p14:tracePt t="98999" x="5883275" y="5743575"/>
          <p14:tracePt t="99008" x="5932488" y="5681663"/>
          <p14:tracePt t="99015" x="6021388" y="5581650"/>
          <p14:tracePt t="99025" x="6108700" y="5518150"/>
          <p14:tracePt t="99031" x="6183313" y="5468938"/>
          <p14:tracePt t="99042" x="6283325" y="5443538"/>
          <p14:tracePt t="99047" x="6359525" y="5418138"/>
          <p14:tracePt t="99058" x="6434138" y="5407025"/>
          <p14:tracePt t="99063" x="6483350" y="5394325"/>
          <p14:tracePt t="99071" x="6534150" y="5394325"/>
          <p14:tracePt t="99079" x="6572250" y="5394325"/>
          <p14:tracePt t="99087" x="6608763" y="5394325"/>
          <p14:tracePt t="99095" x="6646863" y="5381625"/>
          <p14:tracePt t="99103" x="6684963" y="5368925"/>
          <p14:tracePt t="99111" x="6734175" y="5356225"/>
          <p14:tracePt t="99119" x="6784975" y="5356225"/>
          <p14:tracePt t="99127" x="6846888" y="5343525"/>
          <p14:tracePt t="99135" x="6959600" y="5305425"/>
          <p14:tracePt t="99143" x="7034213" y="5294313"/>
          <p14:tracePt t="99151" x="7134225" y="5268913"/>
          <p14:tracePt t="99159" x="7223125" y="5230813"/>
          <p14:tracePt t="99167" x="7359650" y="5181600"/>
          <p14:tracePt t="99175" x="7485063" y="5130800"/>
          <p14:tracePt t="99183" x="7585075" y="5092700"/>
          <p14:tracePt t="99191" x="7673975" y="5081588"/>
          <p14:tracePt t="99199" x="7810500" y="5043488"/>
          <p14:tracePt t="99208" x="7935913" y="5018088"/>
          <p14:tracePt t="99215" x="8061325" y="5005388"/>
          <p14:tracePt t="99225" x="8199438" y="4981575"/>
          <p14:tracePt t="99231" x="8299450" y="4968875"/>
          <p14:tracePt t="99242" x="8412163" y="4943475"/>
          <p14:tracePt t="99247" x="8486775" y="4905375"/>
          <p14:tracePt t="99258" x="8574088" y="4879975"/>
          <p14:tracePt t="99264" x="8624888" y="4843463"/>
          <p14:tracePt t="99271" x="8674100" y="4818063"/>
          <p14:tracePt t="99279" x="8712200" y="4768850"/>
          <p14:tracePt t="99288" x="8724900" y="4756150"/>
          <p14:tracePt t="99296" x="8737600" y="4730750"/>
          <p14:tracePt t="99303" x="8763000" y="4692650"/>
          <p14:tracePt t="99312" x="8786813" y="4630738"/>
          <p14:tracePt t="99328" x="8786813" y="4605338"/>
          <p14:tracePt t="99335" x="8786813" y="4530725"/>
          <p14:tracePt t="99343" x="8786813" y="4405313"/>
          <p14:tracePt t="99361" x="8724900" y="4092575"/>
          <p14:tracePt t="99367" x="8650288" y="3929063"/>
          <p14:tracePt t="99375" x="8637588" y="3879850"/>
          <p14:tracePt t="99383" x="8574088" y="3741738"/>
          <p14:tracePt t="99391" x="8512175" y="3667125"/>
          <p14:tracePt t="99399" x="8435975" y="3567113"/>
          <p14:tracePt t="99408" x="8361363" y="3516313"/>
          <p14:tracePt t="99415" x="8274050" y="3390900"/>
          <p14:tracePt t="99425" x="8174038" y="3303588"/>
          <p14:tracePt t="99431" x="8048625" y="3203575"/>
          <p14:tracePt t="99442" x="7961313" y="3103563"/>
          <p14:tracePt t="99448" x="7848600" y="3028950"/>
          <p14:tracePt t="99458" x="7685088" y="2903538"/>
          <p14:tracePt t="99463" x="7535863" y="2828925"/>
          <p14:tracePt t="99475" x="7397750" y="2740025"/>
          <p14:tracePt t="99479" x="7272338" y="2690813"/>
          <p14:tracePt t="99488" x="7159625" y="2627313"/>
          <p14:tracePt t="99496" x="7072313" y="2590800"/>
          <p14:tracePt t="99503" x="6959600" y="2516188"/>
          <p14:tracePt t="99511" x="6910388" y="2503488"/>
          <p14:tracePt t="99519" x="6846888" y="2478088"/>
          <p14:tracePt t="99527" x="6808788" y="2439988"/>
          <p14:tracePt t="99535" x="6772275" y="2439988"/>
          <p14:tracePt t="99559" x="6759575" y="2439988"/>
          <p14:tracePt t="99575" x="6746875" y="2439988"/>
          <p14:tracePt t="99591" x="6734175" y="2439988"/>
          <p14:tracePt t="99599" x="6734175" y="2503488"/>
          <p14:tracePt t="99608" x="6772275" y="2603500"/>
          <p14:tracePt t="99615" x="6872288" y="2716213"/>
          <p14:tracePt t="99624" x="6959600" y="2840038"/>
          <p14:tracePt t="99631" x="7034213" y="2978150"/>
          <p14:tracePt t="99641" x="7123113" y="3116263"/>
          <p14:tracePt t="99647" x="7172325" y="3241675"/>
          <p14:tracePt t="99658" x="7235825" y="3367088"/>
          <p14:tracePt t="99664" x="7272338" y="3454400"/>
          <p14:tracePt t="99675" x="7310438" y="3554413"/>
          <p14:tracePt t="99680" x="7323138" y="3654425"/>
          <p14:tracePt t="99688" x="7323138" y="3779838"/>
          <p14:tracePt t="99696" x="7323138" y="3892550"/>
          <p14:tracePt t="99704" x="7323138" y="4005263"/>
          <p14:tracePt t="99711" x="7323138" y="4154488"/>
          <p14:tracePt t="99719" x="7323138" y="4292600"/>
          <p14:tracePt t="99727" x="7323138" y="4418013"/>
          <p14:tracePt t="99735" x="7323138" y="4567238"/>
          <p14:tracePt t="99744" x="7323138" y="4705350"/>
          <p14:tracePt t="99752" x="7323138" y="4843463"/>
          <p14:tracePt t="99760" x="7323138" y="4956175"/>
          <p14:tracePt t="99768" x="7323138" y="5043488"/>
          <p14:tracePt t="99775" x="7323138" y="5143500"/>
          <p14:tracePt t="99783" x="7323138" y="5205413"/>
          <p14:tracePt t="99791" x="7323138" y="5305425"/>
          <p14:tracePt t="99799" x="7310438" y="5394325"/>
          <p14:tracePt t="99807" x="7310438" y="5468938"/>
          <p14:tracePt t="99815" x="7297738" y="5568950"/>
          <p14:tracePt t="99824" x="7285038" y="5656263"/>
          <p14:tracePt t="99831" x="7259638" y="5756275"/>
          <p14:tracePt t="99840" x="7235825" y="5832475"/>
          <p14:tracePt t="99848" x="7210425" y="5894388"/>
          <p14:tracePt t="99857" x="7159625" y="6019800"/>
          <p14:tracePt t="99864" x="7110413" y="6107113"/>
          <p14:tracePt t="99874" x="7034213" y="6207125"/>
          <p14:tracePt t="99880" x="6959600" y="6281738"/>
          <p14:tracePt t="99891" x="6872288" y="6345238"/>
          <p14:tracePt t="99896" x="6784975" y="6394450"/>
          <p14:tracePt t="99904" x="6708775" y="6432550"/>
          <p14:tracePt t="99911" x="6584950" y="6483350"/>
          <p14:tracePt t="99920" x="6472238" y="6494463"/>
          <p14:tracePt t="99927" x="6346825" y="6494463"/>
          <p14:tracePt t="99935" x="6234113" y="6494463"/>
          <p14:tracePt t="99943" x="6121400" y="6494463"/>
          <p14:tracePt t="99951" x="5945188" y="6470650"/>
          <p14:tracePt t="99959" x="5770563" y="6381750"/>
          <p14:tracePt t="99967" x="5607050" y="6294438"/>
          <p14:tracePt t="99975" x="5394325" y="6132513"/>
          <p14:tracePt t="99983" x="5106988" y="5919788"/>
          <p14:tracePt t="99991" x="4956175" y="5756275"/>
          <p14:tracePt t="99999" x="4756150" y="5556250"/>
          <p14:tracePt t="100008" x="4506913" y="5281613"/>
          <p14:tracePt t="100015" x="4281488" y="5043488"/>
          <p14:tracePt t="100023" x="4017963" y="4792663"/>
          <p14:tracePt t="100031" x="3692525" y="4454525"/>
          <p14:tracePt t="100040" x="3429000" y="4167188"/>
          <p14:tracePt t="100048" x="3154363" y="3854450"/>
          <p14:tracePt t="100057" x="2928938" y="3567113"/>
          <p14:tracePt t="100064" x="2667000" y="3216275"/>
          <p14:tracePt t="100073" x="2516188" y="2928938"/>
          <p14:tracePt t="100079" x="2290763" y="2552700"/>
          <p14:tracePt t="100090" x="2103438" y="2165350"/>
          <p14:tracePt t="100095" x="1914525" y="1839913"/>
          <p14:tracePt t="100104" x="1727200" y="1527175"/>
          <p14:tracePt t="100111" x="1589088" y="1238250"/>
          <p14:tracePt t="100119" x="1501775" y="1001713"/>
          <p14:tracePt t="100127" x="1401763" y="776288"/>
          <p14:tracePt t="100135" x="1301750" y="638175"/>
          <p14:tracePt t="100143" x="1239838" y="512763"/>
          <p14:tracePt t="100151" x="1163638" y="387350"/>
          <p14:tracePt t="100160" x="1127125" y="274638"/>
          <p14:tracePt t="100167" x="1089025" y="212725"/>
          <p14:tracePt t="100175" x="1038225" y="100013"/>
          <p14:tracePt t="100183" x="1014413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높은 확률을 가진 글자를 선택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 err="1"/>
              <a:t>탐욕적</a:t>
            </a:r>
            <a:r>
              <a:rPr lang="ko-KR" altLang="en-US" dirty="0"/>
              <a:t> 샘플링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논리적인 언어처럼 보이지 않는다</a:t>
            </a:r>
            <a:endParaRPr lang="en-US" altLang="ko-KR" dirty="0"/>
          </a:p>
          <a:p>
            <a:r>
              <a:rPr lang="ko-KR" altLang="en-US" dirty="0"/>
              <a:t>확률 분포에서 </a:t>
            </a:r>
            <a:r>
              <a:rPr lang="ko-KR" altLang="en-US" dirty="0" err="1"/>
              <a:t>샘플링하는</a:t>
            </a:r>
            <a:r>
              <a:rPr lang="ko-KR" altLang="en-US" dirty="0"/>
              <a:t> 과정에 </a:t>
            </a:r>
            <a:r>
              <a:rPr lang="ko-KR" altLang="en-US" dirty="0" err="1"/>
              <a:t>무작위성을</a:t>
            </a:r>
            <a:r>
              <a:rPr lang="ko-KR" altLang="en-US" dirty="0"/>
              <a:t> 주입하는 방법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확률적 샘플링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무작위성의</a:t>
            </a:r>
            <a:r>
              <a:rPr lang="ko-KR" altLang="en-US" dirty="0"/>
              <a:t> 양을 조절할 방법이 없다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D8753A1-B1AD-47F3-A0C6-6876D1120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55"/>
    </mc:Choice>
    <mc:Fallback>
      <p:transition spd="slow" advTm="99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61" y="669879"/>
            <a:ext cx="7275101" cy="18120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61" y="2664822"/>
            <a:ext cx="5075329" cy="3400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1223" y="669879"/>
            <a:ext cx="28999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-&gt; </a:t>
            </a:r>
            <a:r>
              <a:rPr lang="ko-KR" altLang="en-US" sz="1100" dirty="0"/>
              <a:t>다른 온도 값을 사용하여 확률 분포의 가중치 바꾸기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6C50A05-E702-46FF-8471-3A2C678A9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7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38"/>
    </mc:Choice>
    <mc:Fallback>
      <p:transition spd="slow" advTm="58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8" x="1614488" y="1663700"/>
          <p14:tracePt t="246" x="1589088" y="1601788"/>
          <p14:tracePt t="259" x="1577975" y="1450975"/>
          <p14:tracePt t="265" x="1577975" y="1389063"/>
          <p14:tracePt t="273" x="1577975" y="1350963"/>
          <p14:tracePt t="281" x="1577975" y="1314450"/>
          <p14:tracePt t="289" x="1577975" y="1276350"/>
          <p14:tracePt t="297" x="1577975" y="1238250"/>
          <p14:tracePt t="305" x="1577975" y="1214438"/>
          <p14:tracePt t="313" x="1577975" y="1176338"/>
          <p14:tracePt t="321" x="1577975" y="1150938"/>
          <p14:tracePt t="329" x="1577975" y="1114425"/>
          <p14:tracePt t="337" x="1577975" y="1089025"/>
          <p14:tracePt t="344" x="1577975" y="1063625"/>
          <p14:tracePt t="353" x="1577975" y="1038225"/>
          <p14:tracePt t="360" x="1577975" y="1014413"/>
          <p14:tracePt t="370" x="1577975" y="1001713"/>
          <p14:tracePt t="376" x="1577975" y="989013"/>
          <p14:tracePt t="387" x="1577975" y="963613"/>
          <p14:tracePt t="392" x="1577975" y="950913"/>
          <p14:tracePt t="404" x="1565275" y="925513"/>
          <p14:tracePt t="408" x="1552575" y="912813"/>
          <p14:tracePt t="420" x="1552575" y="901700"/>
          <p14:tracePt t="425" x="1539875" y="901700"/>
          <p14:tracePt t="441" x="1527175" y="889000"/>
          <p14:tracePt t="489" x="1514475" y="889000"/>
          <p14:tracePt t="497" x="1501775" y="889000"/>
          <p14:tracePt t="505" x="1489075" y="889000"/>
          <p14:tracePt t="513" x="1476375" y="889000"/>
          <p14:tracePt t="521" x="1465263" y="889000"/>
          <p14:tracePt t="529" x="1452563" y="876300"/>
          <p14:tracePt t="537" x="1439863" y="876300"/>
          <p14:tracePt t="545" x="1427163" y="863600"/>
          <p14:tracePt t="553" x="1414463" y="863600"/>
          <p14:tracePt t="560" x="1389063" y="838200"/>
          <p14:tracePt t="569" x="1376363" y="825500"/>
          <p14:tracePt t="576" x="1363663" y="825500"/>
          <p14:tracePt t="586" x="1339850" y="812800"/>
          <p14:tracePt t="593" x="1314450" y="812800"/>
          <p14:tracePt t="603" x="1289050" y="776288"/>
          <p14:tracePt t="609" x="1263650" y="763588"/>
          <p14:tracePt t="620" x="1227138" y="725488"/>
          <p14:tracePt t="625" x="1201738" y="700088"/>
          <p14:tracePt t="633" x="1176338" y="676275"/>
          <p14:tracePt t="641" x="1127125" y="650875"/>
          <p14:tracePt t="649" x="1114425" y="638175"/>
          <p14:tracePt t="657" x="1089025" y="600075"/>
          <p14:tracePt t="665" x="1063625" y="588963"/>
          <p14:tracePt t="673" x="1063625" y="576263"/>
          <p14:tracePt t="680" x="1038225" y="563563"/>
          <p14:tracePt t="721" x="1027113" y="550863"/>
          <p14:tracePt t="736" x="1027113" y="538163"/>
          <p14:tracePt t="753" x="1014413" y="538163"/>
          <p14:tracePt t="760" x="1001713" y="525463"/>
          <p14:tracePt t="777" x="976313" y="525463"/>
          <p14:tracePt t="802" x="963613" y="512763"/>
          <p14:tracePt t="833" x="950913" y="512763"/>
          <p14:tracePt t="853" x="938213" y="512763"/>
          <p14:tracePt t="865" x="925513" y="512763"/>
          <p14:tracePt t="889" x="901700" y="512763"/>
          <p14:tracePt t="905" x="889000" y="512763"/>
          <p14:tracePt t="937" x="876300" y="512763"/>
          <p14:tracePt t="1145" x="863600" y="500063"/>
          <p14:tracePt t="1161" x="850900" y="487363"/>
          <p14:tracePt t="1169" x="838200" y="476250"/>
          <p14:tracePt t="1177" x="825500" y="463550"/>
          <p14:tracePt t="1185" x="801688" y="450850"/>
          <p14:tracePt t="1192" x="776288" y="438150"/>
          <p14:tracePt t="1208" x="750888" y="412750"/>
          <p14:tracePt t="1218" x="738188" y="400050"/>
          <p14:tracePt t="1224" x="712788" y="374650"/>
          <p14:tracePt t="1235" x="701675" y="363538"/>
          <p14:tracePt t="1240" x="688975" y="350838"/>
          <p14:tracePt t="1257" x="676275" y="338138"/>
          <p14:tracePt t="1281" x="676275" y="325438"/>
          <p14:tracePt t="1289" x="663575" y="312738"/>
          <p14:tracePt t="1329" x="650875" y="312738"/>
          <p14:tracePt t="1337" x="638175" y="312738"/>
          <p14:tracePt t="1345" x="625475" y="312738"/>
          <p14:tracePt t="1353" x="600075" y="312738"/>
          <p14:tracePt t="1361" x="563563" y="363538"/>
          <p14:tracePt t="1368" x="538163" y="412750"/>
          <p14:tracePt t="1377" x="500063" y="450850"/>
          <p14:tracePt t="1385" x="488950" y="487363"/>
          <p14:tracePt t="1395" x="438150" y="550863"/>
          <p14:tracePt t="1401" x="425450" y="588963"/>
          <p14:tracePt t="1408" x="376238" y="663575"/>
          <p14:tracePt t="1418" x="338138" y="725488"/>
          <p14:tracePt t="1424" x="325438" y="763588"/>
          <p14:tracePt t="1435" x="287338" y="825500"/>
          <p14:tracePt t="1440" x="263525" y="863600"/>
          <p14:tracePt t="1451" x="238125" y="901700"/>
          <p14:tracePt t="1456" x="225425" y="938213"/>
          <p14:tracePt t="1465" x="200025" y="1001713"/>
          <p14:tracePt t="1473" x="174625" y="1076325"/>
          <p14:tracePt t="1480" x="163513" y="1138238"/>
          <p14:tracePt t="1489" x="138113" y="1201738"/>
          <p14:tracePt t="1496" x="138113" y="1263650"/>
          <p14:tracePt t="1505" x="125413" y="1339850"/>
          <p14:tracePt t="1512" x="112713" y="1389063"/>
          <p14:tracePt t="1521" x="112713" y="1450975"/>
          <p14:tracePt t="1529" x="112713" y="1501775"/>
          <p14:tracePt t="1537" x="100013" y="1527175"/>
          <p14:tracePt t="1545" x="100013" y="1552575"/>
          <p14:tracePt t="1552" x="100013" y="1589088"/>
          <p14:tracePt t="1561" x="100013" y="1614488"/>
          <p14:tracePt t="1569" x="100013" y="1627188"/>
          <p14:tracePt t="1577" x="100013" y="1663700"/>
          <p14:tracePt t="1585" x="100013" y="1676400"/>
          <p14:tracePt t="1592" x="100013" y="1701800"/>
          <p14:tracePt t="1601" x="100013" y="1714500"/>
          <p14:tracePt t="1609" x="100013" y="1752600"/>
          <p14:tracePt t="1619" x="100013" y="1776413"/>
          <p14:tracePt t="1625" x="100013" y="1801813"/>
          <p14:tracePt t="1635" x="112713" y="1852613"/>
          <p14:tracePt t="1641" x="125413" y="1865313"/>
          <p14:tracePt t="1652" x="138113" y="1901825"/>
          <p14:tracePt t="1657" x="138113" y="1939925"/>
          <p14:tracePt t="1665" x="163513" y="1965325"/>
          <p14:tracePt t="1673" x="174625" y="2001838"/>
          <p14:tracePt t="1681" x="225425" y="2078038"/>
          <p14:tracePt t="1689" x="250825" y="2114550"/>
          <p14:tracePt t="1697" x="300038" y="2165350"/>
          <p14:tracePt t="1705" x="376238" y="2227263"/>
          <p14:tracePt t="1713" x="400050" y="2252663"/>
          <p14:tracePt t="1721" x="488950" y="2278063"/>
          <p14:tracePt t="1729" x="525463" y="2303463"/>
          <p14:tracePt t="1737" x="625475" y="2339975"/>
          <p14:tracePt t="1744" x="676275" y="2339975"/>
          <p14:tracePt t="1753" x="788988" y="2352675"/>
          <p14:tracePt t="1760" x="863600" y="2352675"/>
          <p14:tracePt t="1768" x="963613" y="2365375"/>
          <p14:tracePt t="1776" x="1076325" y="2378075"/>
          <p14:tracePt t="1784" x="1189038" y="2378075"/>
          <p14:tracePt t="1793" x="1301750" y="2378075"/>
          <p14:tracePt t="1802" x="1439863" y="2378075"/>
          <p14:tracePt t="1808" x="1552575" y="2378075"/>
          <p14:tracePt t="1818" x="1652588" y="2378075"/>
          <p14:tracePt t="1824" x="1801813" y="2378075"/>
          <p14:tracePt t="1834" x="1952625" y="2378075"/>
          <p14:tracePt t="1840" x="2116138" y="2378075"/>
          <p14:tracePt t="1851" x="2290763" y="2378075"/>
          <p14:tracePt t="1856" x="2516188" y="2378075"/>
          <p14:tracePt t="1865" x="2754313" y="2378075"/>
          <p14:tracePt t="1873" x="3054350" y="2378075"/>
          <p14:tracePt t="1881" x="3367088" y="2378075"/>
          <p14:tracePt t="1889" x="3705225" y="2378075"/>
          <p14:tracePt t="1896" x="3979863" y="2378075"/>
          <p14:tracePt t="1905" x="4294188" y="2378075"/>
          <p14:tracePt t="1912" x="4594225" y="2378075"/>
          <p14:tracePt t="1921" x="4894263" y="2439988"/>
          <p14:tracePt t="1928" x="5181600" y="2452688"/>
          <p14:tracePt t="1936" x="5419725" y="2452688"/>
          <p14:tracePt t="1944" x="5619750" y="2452688"/>
          <p14:tracePt t="1954" x="5832475" y="2452688"/>
          <p14:tracePt t="1961" x="5995988" y="2452688"/>
          <p14:tracePt t="1969" x="6170613" y="2452688"/>
          <p14:tracePt t="1976" x="6346825" y="2452688"/>
          <p14:tracePt t="1984" x="6521450" y="2452688"/>
          <p14:tracePt t="1992" x="6684963" y="2452688"/>
          <p14:tracePt t="2001" x="6872288" y="2452688"/>
          <p14:tracePt t="2009" x="7034213" y="2452688"/>
          <p14:tracePt t="2018" x="7172325" y="2452688"/>
          <p14:tracePt t="2024" x="7335838" y="2452688"/>
          <p14:tracePt t="2035" x="7472363" y="2452688"/>
          <p14:tracePt t="2041" x="7572375" y="2452688"/>
          <p14:tracePt t="2051" x="7673975" y="2452688"/>
          <p14:tracePt t="2057" x="7735888" y="2452688"/>
          <p14:tracePt t="2068" x="7785100" y="2452688"/>
          <p14:tracePt t="2073" x="7810500" y="2452688"/>
          <p14:tracePt t="2081" x="7861300" y="2439988"/>
          <p14:tracePt t="2089" x="7874000" y="2439988"/>
          <p14:tracePt t="2096" x="7886700" y="2427288"/>
          <p14:tracePt t="2105" x="7897813" y="2403475"/>
          <p14:tracePt t="2113" x="7910513" y="2390775"/>
          <p14:tracePt t="2121" x="7923213" y="2365375"/>
          <p14:tracePt t="2129" x="7935913" y="2365375"/>
          <p14:tracePt t="2137" x="7948613" y="2352675"/>
          <p14:tracePt t="2145" x="7948613" y="2339975"/>
          <p14:tracePt t="2153" x="7974013" y="2327275"/>
          <p14:tracePt t="2169" x="7986713" y="2314575"/>
          <p14:tracePt t="2232" x="7986713" y="2278063"/>
          <p14:tracePt t="2240" x="7974013" y="2201863"/>
          <p14:tracePt t="2249" x="7935913" y="2101850"/>
          <p14:tracePt t="2257" x="7874000" y="1965325"/>
          <p14:tracePt t="2267" x="7810500" y="1801813"/>
          <p14:tracePt t="2272" x="7761288" y="1614488"/>
          <p14:tracePt t="2281" x="7685088" y="1427163"/>
          <p14:tracePt t="2289" x="7597775" y="1214438"/>
          <p14:tracePt t="2297" x="7523163" y="1025525"/>
          <p14:tracePt t="2305" x="7459663" y="876300"/>
          <p14:tracePt t="2312" x="7385050" y="738188"/>
          <p14:tracePt t="2321" x="7323138" y="612775"/>
          <p14:tracePt t="2328" x="7246938" y="525463"/>
          <p14:tracePt t="2337" x="7210425" y="450850"/>
          <p14:tracePt t="2344" x="7197725" y="400050"/>
          <p14:tracePt t="2353" x="7185025" y="387350"/>
          <p14:tracePt t="2360" x="7172325" y="374650"/>
          <p14:tracePt t="2424" x="7146925" y="374650"/>
          <p14:tracePt t="2433" x="7123113" y="374650"/>
          <p14:tracePt t="2440" x="7059613" y="374650"/>
          <p14:tracePt t="2451" x="7034213" y="387350"/>
          <p14:tracePt t="2456" x="6959600" y="412750"/>
          <p14:tracePt t="2467" x="6897688" y="438150"/>
          <p14:tracePt t="2472" x="6784975" y="463550"/>
          <p14:tracePt t="2481" x="6646863" y="500063"/>
          <p14:tracePt t="2489" x="6434138" y="563563"/>
          <p14:tracePt t="2496" x="6096000" y="638175"/>
          <p14:tracePt t="2505" x="5607050" y="712788"/>
          <p14:tracePt t="2512" x="5068888" y="801688"/>
          <p14:tracePt t="2521" x="4468813" y="801688"/>
          <p14:tracePt t="2529" x="3956050" y="801688"/>
          <p14:tracePt t="2537" x="3479800" y="801688"/>
          <p14:tracePt t="2544" x="2967038" y="801688"/>
          <p14:tracePt t="2553" x="2490788" y="801688"/>
          <p14:tracePt t="2560" x="2078038" y="825500"/>
          <p14:tracePt t="2568" x="1639888" y="825500"/>
          <p14:tracePt t="2576" x="1227138" y="825500"/>
          <p14:tracePt t="2585" x="925513" y="825500"/>
          <p14:tracePt t="2592" x="750888" y="825500"/>
          <p14:tracePt t="2600" x="600075" y="825500"/>
          <p14:tracePt t="2609" x="525463" y="838200"/>
          <p14:tracePt t="2617" x="488950" y="838200"/>
          <p14:tracePt t="2625" x="463550" y="838200"/>
          <p14:tracePt t="2777" x="463550" y="850900"/>
          <p14:tracePt t="2785" x="463550" y="863600"/>
          <p14:tracePt t="2801" x="463550" y="889000"/>
          <p14:tracePt t="2809" x="463550" y="912813"/>
          <p14:tracePt t="2817" x="476250" y="1001713"/>
          <p14:tracePt t="2825" x="500063" y="1063625"/>
          <p14:tracePt t="2834" x="550863" y="1138238"/>
          <p14:tracePt t="2841" x="625475" y="1250950"/>
          <p14:tracePt t="2850" x="676275" y="1350963"/>
          <p14:tracePt t="2857" x="725488" y="1463675"/>
          <p14:tracePt t="2867" x="801688" y="1614488"/>
          <p14:tracePt t="2873" x="876300" y="1727200"/>
          <p14:tracePt t="2884" x="976313" y="1814513"/>
          <p14:tracePt t="2889" x="1089025" y="1914525"/>
          <p14:tracePt t="2897" x="1214438" y="2014538"/>
          <p14:tracePt t="2905" x="1314450" y="2078038"/>
          <p14:tracePt t="2913" x="1427163" y="2139950"/>
          <p14:tracePt t="2921" x="1476375" y="2165350"/>
          <p14:tracePt t="2929" x="1539875" y="2178050"/>
          <p14:tracePt t="2937" x="1577975" y="2178050"/>
          <p14:tracePt t="2944" x="1589088" y="2201863"/>
          <p14:tracePt t="2977" x="1614488" y="2201863"/>
          <p14:tracePt t="3001" x="1627188" y="2201863"/>
          <p14:tracePt t="3009" x="1652588" y="2201863"/>
          <p14:tracePt t="3017" x="1665288" y="2201863"/>
          <p14:tracePt t="3025" x="1689100" y="2201863"/>
          <p14:tracePt t="3033" x="1714500" y="2201863"/>
          <p14:tracePt t="3041" x="1739900" y="2201863"/>
          <p14:tracePt t="3057" x="1752600" y="2201863"/>
          <p14:tracePt t="3121" x="1752600" y="2214563"/>
          <p14:tracePt t="3137" x="1752600" y="2227263"/>
          <p14:tracePt t="3145" x="1727200" y="2227263"/>
          <p14:tracePt t="3153" x="1701800" y="2239963"/>
          <p14:tracePt t="3161" x="1689100" y="2252663"/>
          <p14:tracePt t="3169" x="1677988" y="2252663"/>
          <p14:tracePt t="3201" x="1665288" y="2252663"/>
          <p14:tracePt t="3329" x="1665288" y="2265363"/>
          <p14:tracePt t="3337" x="1652588" y="2265363"/>
          <p14:tracePt t="3344" x="1627188" y="2278063"/>
          <p14:tracePt t="3353" x="1627188" y="2290763"/>
          <p14:tracePt t="3361" x="1614488" y="2290763"/>
          <p14:tracePt t="3369" x="1601788" y="2290763"/>
          <p14:tracePt t="3377" x="1577975" y="2303463"/>
          <p14:tracePt t="3385" x="1539875" y="2314575"/>
          <p14:tracePt t="3393" x="1527175" y="2314575"/>
          <p14:tracePt t="3401" x="1514475" y="2314575"/>
          <p14:tracePt t="3409" x="1501775" y="2327275"/>
          <p14:tracePt t="3441" x="1489075" y="2327275"/>
          <p14:tracePt t="3450" x="1476375" y="2327275"/>
          <p14:tracePt t="3457" x="1465263" y="2327275"/>
          <p14:tracePt t="3481" x="1452563" y="2327275"/>
          <p14:tracePt t="3489" x="1439863" y="2327275"/>
          <p14:tracePt t="3505" x="1427163" y="2327275"/>
          <p14:tracePt t="3513" x="1414463" y="2327275"/>
          <p14:tracePt t="3553" x="1401763" y="2327275"/>
          <p14:tracePt t="3561" x="1389063" y="2327275"/>
          <p14:tracePt t="3577" x="1376363" y="2327275"/>
          <p14:tracePt t="3585" x="1363663" y="2327275"/>
          <p14:tracePt t="3601" x="1352550" y="2327275"/>
          <p14:tracePt t="3616" x="1339850" y="2327275"/>
          <p14:tracePt t="3649" x="1327150" y="2327275"/>
          <p14:tracePt t="3666" x="1314450" y="2327275"/>
          <p14:tracePt t="3673" x="1301750" y="2327275"/>
          <p14:tracePt t="3683" x="1289050" y="2327275"/>
          <p14:tracePt t="3705" x="1263650" y="2314575"/>
          <p14:tracePt t="3737" x="1252538" y="2314575"/>
          <p14:tracePt t="3769" x="1239838" y="2314575"/>
          <p14:tracePt t="3792" x="1227138" y="2314575"/>
          <p14:tracePt t="4257" x="1214438" y="2314575"/>
          <p14:tracePt t="4272" x="1201738" y="2314575"/>
          <p14:tracePt t="4282" x="1201738" y="2339975"/>
          <p14:tracePt t="4288" x="1201738" y="2352675"/>
          <p14:tracePt t="4298" x="1189038" y="2365375"/>
          <p14:tracePt t="4304" x="1189038" y="2378075"/>
          <p14:tracePt t="4320" x="1189038" y="2390775"/>
          <p14:tracePt t="4332" x="1189038" y="2403475"/>
          <p14:tracePt t="5121" x="1201738" y="2427288"/>
          <p14:tracePt t="5128" x="1276350" y="2439988"/>
          <p14:tracePt t="5136" x="1389063" y="2452688"/>
          <p14:tracePt t="5145" x="1501775" y="2478088"/>
          <p14:tracePt t="5153" x="1639888" y="2490788"/>
          <p14:tracePt t="5161" x="1778000" y="2516188"/>
          <p14:tracePt t="5169" x="1927225" y="2527300"/>
          <p14:tracePt t="5177" x="2078038" y="2552700"/>
          <p14:tracePt t="5185" x="2265363" y="2578100"/>
          <p14:tracePt t="5192" x="2403475" y="2616200"/>
          <p14:tracePt t="5201" x="2554288" y="2627313"/>
          <p14:tracePt t="5209" x="2678113" y="2652713"/>
          <p14:tracePt t="5216" x="2803525" y="2665413"/>
          <p14:tracePt t="5225" x="2890838" y="2678113"/>
          <p14:tracePt t="5233" x="2992438" y="2690813"/>
          <p14:tracePt t="5240" x="3079750" y="2690813"/>
          <p14:tracePt t="5248" x="3179763" y="2690813"/>
          <p14:tracePt t="5257" x="3241675" y="2690813"/>
          <p14:tracePt t="5265" x="3292475" y="2690813"/>
          <p14:tracePt t="5272" x="3341688" y="2690813"/>
          <p14:tracePt t="5281" x="3379788" y="2690813"/>
          <p14:tracePt t="5289" x="3417888" y="2690813"/>
          <p14:tracePt t="5297" x="3441700" y="2690813"/>
          <p14:tracePt t="5305" x="3467100" y="2690813"/>
          <p14:tracePt t="5321" x="3479800" y="2690813"/>
          <p14:tracePt t="5337" x="3505200" y="2690813"/>
          <p14:tracePt t="5347" x="3530600" y="2703513"/>
          <p14:tracePt t="5353" x="3554413" y="2703513"/>
          <p14:tracePt t="5361" x="3579813" y="2703513"/>
          <p14:tracePt t="5369" x="3617913" y="2716213"/>
          <p14:tracePt t="5377" x="3654425" y="2728913"/>
          <p14:tracePt t="5385" x="3705225" y="2728913"/>
          <p14:tracePt t="5393" x="3779838" y="2740025"/>
          <p14:tracePt t="5401" x="3830638" y="2740025"/>
          <p14:tracePt t="5408" x="3930650" y="2740025"/>
          <p14:tracePt t="5417" x="4017963" y="2740025"/>
          <p14:tracePt t="5425" x="4117975" y="2740025"/>
          <p14:tracePt t="5433" x="4230688" y="2765425"/>
          <p14:tracePt t="5441" x="4343400" y="2778125"/>
          <p14:tracePt t="5449" x="4456113" y="2790825"/>
          <p14:tracePt t="5457" x="4543425" y="2803525"/>
          <p14:tracePt t="5464" x="4656138" y="2803525"/>
          <p14:tracePt t="5473" x="4756150" y="2803525"/>
          <p14:tracePt t="5481" x="4881563" y="2828925"/>
          <p14:tracePt t="5489" x="4981575" y="2840038"/>
          <p14:tracePt t="5497" x="5081588" y="2852738"/>
          <p14:tracePt t="5505" x="5181600" y="2852738"/>
          <p14:tracePt t="5514" x="5281613" y="2852738"/>
          <p14:tracePt t="5521" x="5383213" y="2852738"/>
          <p14:tracePt t="5530" x="5483225" y="2852738"/>
          <p14:tracePt t="5537" x="5583238" y="2852738"/>
          <p14:tracePt t="5547" x="5657850" y="2852738"/>
          <p14:tracePt t="5553" x="5757863" y="2852738"/>
          <p14:tracePt t="5563" x="5845175" y="2840038"/>
          <p14:tracePt t="5569" x="5945188" y="2828925"/>
          <p14:tracePt t="5577" x="6045200" y="2816225"/>
          <p14:tracePt t="5585" x="6157913" y="2816225"/>
          <p14:tracePt t="5593" x="6296025" y="2816225"/>
          <p14:tracePt t="5601" x="6434138" y="2803525"/>
          <p14:tracePt t="5609" x="6584950" y="2803525"/>
          <p14:tracePt t="5617" x="6708775" y="2803525"/>
          <p14:tracePt t="5624" x="6846888" y="2803525"/>
          <p14:tracePt t="5633" x="6959600" y="2803525"/>
          <p14:tracePt t="5641" x="7072313" y="2765425"/>
          <p14:tracePt t="5649" x="7146925" y="2765425"/>
          <p14:tracePt t="5657" x="7259638" y="2752725"/>
          <p14:tracePt t="5665" x="7323138" y="2740025"/>
          <p14:tracePt t="5673" x="7372350" y="2703513"/>
          <p14:tracePt t="5680" x="7397750" y="2703513"/>
          <p14:tracePt t="5689" x="7410450" y="2690813"/>
          <p14:tracePt t="5697" x="7435850" y="2665413"/>
          <p14:tracePt t="5714" x="7435850" y="2652713"/>
          <p14:tracePt t="5721" x="7448550" y="2640013"/>
          <p14:tracePt t="5730" x="7448550" y="2627313"/>
          <p14:tracePt t="5737" x="7448550" y="2616200"/>
          <p14:tracePt t="5746" x="7459663" y="2616200"/>
          <p14:tracePt t="5753" x="7459663" y="2603500"/>
          <p14:tracePt t="5764" x="7472363" y="2590800"/>
          <p14:tracePt t="5777" x="7472363" y="2565400"/>
          <p14:tracePt t="5785" x="7485063" y="2552700"/>
          <p14:tracePt t="5801" x="7497763" y="2527300"/>
          <p14:tracePt t="5808" x="7497763" y="2516188"/>
          <p14:tracePt t="5817" x="7510463" y="2503488"/>
          <p14:tracePt t="5825" x="7510463" y="2478088"/>
          <p14:tracePt t="5833" x="7510463" y="2452688"/>
          <p14:tracePt t="5841" x="7523163" y="2427288"/>
          <p14:tracePt t="5849" x="7548563" y="2378075"/>
          <p14:tracePt t="5857" x="7561263" y="2339975"/>
          <p14:tracePt t="5865" x="7561263" y="2303463"/>
          <p14:tracePt t="5873" x="7597775" y="2239963"/>
          <p14:tracePt t="5881" x="7610475" y="2201863"/>
          <p14:tracePt t="5889" x="7635875" y="2165350"/>
          <p14:tracePt t="5896" x="7648575" y="2114550"/>
          <p14:tracePt t="5905" x="7661275" y="2065338"/>
          <p14:tracePt t="5913" x="7673975" y="2014538"/>
          <p14:tracePt t="5921" x="7673975" y="1952625"/>
          <p14:tracePt t="5930" x="7685088" y="1889125"/>
          <p14:tracePt t="5937" x="7685088" y="1789113"/>
          <p14:tracePt t="5947" x="7685088" y="1727200"/>
          <p14:tracePt t="5953" x="7685088" y="1614488"/>
          <p14:tracePt t="5965" x="7685088" y="1539875"/>
          <p14:tracePt t="5969" x="7685088" y="1476375"/>
          <p14:tracePt t="5980" x="7685088" y="1350963"/>
          <p14:tracePt t="5985" x="7623175" y="1238250"/>
          <p14:tracePt t="5993" x="7572375" y="1138238"/>
          <p14:tracePt t="6001" x="7535863" y="1050925"/>
          <p14:tracePt t="6009" x="7497763" y="1014413"/>
          <p14:tracePt t="6017" x="7448550" y="938213"/>
          <p14:tracePt t="6025" x="7410450" y="876300"/>
          <p14:tracePt t="6033" x="7385050" y="838200"/>
          <p14:tracePt t="6041" x="7348538" y="776288"/>
          <p14:tracePt t="6049" x="7348538" y="750888"/>
          <p14:tracePt t="6057" x="7335838" y="700088"/>
          <p14:tracePt t="6065" x="7323138" y="676275"/>
          <p14:tracePt t="6073" x="7310438" y="638175"/>
          <p14:tracePt t="6081" x="7297738" y="625475"/>
          <p14:tracePt t="6089" x="7297738" y="612775"/>
          <p14:tracePt t="6096" x="7285038" y="612775"/>
          <p14:tracePt t="6113" x="7285038" y="600075"/>
          <p14:tracePt t="6153" x="7272338" y="600075"/>
          <p14:tracePt t="6162" x="7259638" y="600075"/>
          <p14:tracePt t="6169" x="7223125" y="600075"/>
          <p14:tracePt t="6179" x="7210425" y="600075"/>
          <p14:tracePt t="6185" x="7185025" y="600075"/>
          <p14:tracePt t="6193" x="7159625" y="612775"/>
          <p14:tracePt t="6201" x="7110413" y="612775"/>
          <p14:tracePt t="6209" x="7085013" y="625475"/>
          <p14:tracePt t="6217" x="7034213" y="638175"/>
          <p14:tracePt t="6225" x="6972300" y="650875"/>
          <p14:tracePt t="6233" x="6921500" y="663575"/>
          <p14:tracePt t="6240" x="6872288" y="676275"/>
          <p14:tracePt t="6249" x="6784975" y="700088"/>
          <p14:tracePt t="6257" x="6672263" y="725488"/>
          <p14:tracePt t="6265" x="6559550" y="763588"/>
          <p14:tracePt t="6273" x="6383338" y="776288"/>
          <p14:tracePt t="6281" x="6196013" y="812800"/>
          <p14:tracePt t="6289" x="6034088" y="838200"/>
          <p14:tracePt t="6297" x="5821363" y="850900"/>
          <p14:tracePt t="6305" x="5583238" y="850900"/>
          <p14:tracePt t="6313" x="5345113" y="850900"/>
          <p14:tracePt t="6321" x="5068888" y="850900"/>
          <p14:tracePt t="6329" x="4768850" y="850900"/>
          <p14:tracePt t="6337" x="4418013" y="850900"/>
          <p14:tracePt t="6346" x="3943350" y="850900"/>
          <p14:tracePt t="6353" x="3567113" y="850900"/>
          <p14:tracePt t="6363" x="3205163" y="850900"/>
          <p14:tracePt t="6369" x="2928938" y="850900"/>
          <p14:tracePt t="6379" x="2516188" y="850900"/>
          <p14:tracePt t="6385" x="2339975" y="850900"/>
          <p14:tracePt t="6396" x="2103438" y="850900"/>
          <p14:tracePt t="6401" x="1978025" y="850900"/>
          <p14:tracePt t="6409" x="1852613" y="850900"/>
          <p14:tracePt t="6417" x="1752600" y="850900"/>
          <p14:tracePt t="6425" x="1652588" y="850900"/>
          <p14:tracePt t="6433" x="1601788" y="850900"/>
          <p14:tracePt t="6440" x="1552575" y="850900"/>
          <p14:tracePt t="6449" x="1539875" y="850900"/>
          <p14:tracePt t="6457" x="1514475" y="850900"/>
          <p14:tracePt t="6465" x="1501775" y="850900"/>
          <p14:tracePt t="6473" x="1476375" y="850900"/>
          <p14:tracePt t="6489" x="1452563" y="850900"/>
          <p14:tracePt t="6496" x="1427163" y="863600"/>
          <p14:tracePt t="6505" x="1414463" y="863600"/>
          <p14:tracePt t="6512" x="1401763" y="876300"/>
          <p14:tracePt t="6521" x="1363663" y="876300"/>
          <p14:tracePt t="6529" x="1327150" y="901700"/>
          <p14:tracePt t="6537" x="1289050" y="912813"/>
          <p14:tracePt t="6546" x="1227138" y="925513"/>
          <p14:tracePt t="6553" x="1150938" y="963613"/>
          <p14:tracePt t="6562" x="1089025" y="976313"/>
          <p14:tracePt t="6569" x="989013" y="1038225"/>
          <p14:tracePt t="6579" x="950913" y="1038225"/>
          <p14:tracePt t="6584" x="901700" y="1076325"/>
          <p14:tracePt t="6596" x="838200" y="1125538"/>
          <p14:tracePt t="6601" x="801688" y="1150938"/>
          <p14:tracePt t="6609" x="750888" y="1227138"/>
          <p14:tracePt t="6617" x="688975" y="1314450"/>
          <p14:tracePt t="6625" x="625475" y="1414463"/>
          <p14:tracePt t="6633" x="563563" y="1489075"/>
          <p14:tracePt t="6640" x="500063" y="1552575"/>
          <p14:tracePt t="6649" x="463550" y="1639888"/>
          <p14:tracePt t="6656" x="425450" y="1714500"/>
          <p14:tracePt t="6665" x="376238" y="1827213"/>
          <p14:tracePt t="6672" x="363538" y="1865313"/>
          <p14:tracePt t="6681" x="363538" y="1889125"/>
          <p14:tracePt t="6688" x="325438" y="1952625"/>
          <p14:tracePt t="6697" x="312738" y="1978025"/>
          <p14:tracePt t="6704" x="300038" y="2039938"/>
          <p14:tracePt t="6713" x="274638" y="2089150"/>
          <p14:tracePt t="6721" x="263525" y="2127250"/>
          <p14:tracePt t="6729" x="250825" y="2152650"/>
          <p14:tracePt t="6736" x="250825" y="2178050"/>
          <p14:tracePt t="6761" x="250825" y="2190750"/>
          <p14:tracePt t="6785" x="250825" y="2201863"/>
          <p14:tracePt t="6801" x="250825" y="2214563"/>
          <p14:tracePt t="6841" x="250825" y="2227263"/>
          <p14:tracePt t="6848" x="274638" y="2239963"/>
          <p14:tracePt t="6856" x="325438" y="2239963"/>
          <p14:tracePt t="6865" x="425450" y="2239963"/>
          <p14:tracePt t="6873" x="525463" y="2239963"/>
          <p14:tracePt t="6881" x="676275" y="2239963"/>
          <p14:tracePt t="6888" x="850900" y="2239963"/>
          <p14:tracePt t="6897" x="1038225" y="2239963"/>
          <p14:tracePt t="6904" x="1239838" y="2239963"/>
          <p14:tracePt t="6913" x="1476375" y="2239963"/>
          <p14:tracePt t="6920" x="1689100" y="2239963"/>
          <p14:tracePt t="6929" x="1878013" y="2265363"/>
          <p14:tracePt t="6936" x="2103438" y="2290763"/>
          <p14:tracePt t="6945" x="2265363" y="2314575"/>
          <p14:tracePt t="6952" x="2490788" y="2352675"/>
          <p14:tracePt t="6964" x="2703513" y="2390775"/>
          <p14:tracePt t="6969" x="2879725" y="2414588"/>
          <p14:tracePt t="6979" x="3067050" y="2439988"/>
          <p14:tracePt t="6985" x="3228975" y="2452688"/>
          <p14:tracePt t="6996" x="3417888" y="2490788"/>
          <p14:tracePt t="7001" x="3554413" y="2516188"/>
          <p14:tracePt t="7012" x="3767138" y="2565400"/>
          <p14:tracePt t="7016" x="3917950" y="2578100"/>
          <p14:tracePt t="7024" x="4092575" y="2590800"/>
          <p14:tracePt t="7033" x="4281488" y="2627313"/>
          <p14:tracePt t="7040" x="4418013" y="2640013"/>
          <p14:tracePt t="7049" x="4568825" y="2665413"/>
          <p14:tracePt t="7056" x="4719638" y="2678113"/>
          <p14:tracePt t="7065" x="4868863" y="2703513"/>
          <p14:tracePt t="7072" x="5032375" y="2716213"/>
          <p14:tracePt t="7081" x="5207000" y="2716213"/>
          <p14:tracePt t="7088" x="5383213" y="2716213"/>
          <p14:tracePt t="7096" x="5545138" y="2716213"/>
          <p14:tracePt t="7104" x="5732463" y="2716213"/>
          <p14:tracePt t="7113" x="5895975" y="2716213"/>
          <p14:tracePt t="7120" x="6057900" y="2716213"/>
          <p14:tracePt t="7129" x="6208713" y="2716213"/>
          <p14:tracePt t="7136" x="6334125" y="2716213"/>
          <p14:tracePt t="7145" x="6434138" y="2716213"/>
          <p14:tracePt t="7153" x="6534150" y="2716213"/>
          <p14:tracePt t="7162" x="6621463" y="2703513"/>
          <p14:tracePt t="7168" x="6672263" y="2703513"/>
          <p14:tracePt t="7178" x="6772275" y="2678113"/>
          <p14:tracePt t="7184" x="6834188" y="2652713"/>
          <p14:tracePt t="7195" x="6897688" y="2627313"/>
          <p14:tracePt t="7200" x="6959600" y="2590800"/>
          <p14:tracePt t="7212" x="6997700" y="2578100"/>
          <p14:tracePt t="7217" x="7046913" y="2540000"/>
          <p14:tracePt t="7225" x="7072313" y="2527300"/>
          <p14:tracePt t="7233" x="7110413" y="2503488"/>
          <p14:tracePt t="7241" x="7134225" y="2490788"/>
          <p14:tracePt t="7249" x="7172325" y="2478088"/>
          <p14:tracePt t="7256" x="7210425" y="2439988"/>
          <p14:tracePt t="7265" x="7235825" y="2427288"/>
          <p14:tracePt t="7273" x="7297738" y="2390775"/>
          <p14:tracePt t="7281" x="7335838" y="2365375"/>
          <p14:tracePt t="7288" x="7397750" y="2339975"/>
          <p14:tracePt t="7297" x="7423150" y="2314575"/>
          <p14:tracePt t="7305" x="7472363" y="2303463"/>
          <p14:tracePt t="7313" x="7523163" y="2265363"/>
          <p14:tracePt t="7321" x="7548563" y="2239963"/>
          <p14:tracePt t="7329" x="7572375" y="2214563"/>
          <p14:tracePt t="7336" x="7597775" y="2178050"/>
          <p14:tracePt t="7345" x="7610475" y="2139950"/>
          <p14:tracePt t="7352" x="7635875" y="2089150"/>
          <p14:tracePt t="7362" x="7648575" y="2027238"/>
          <p14:tracePt t="7368" x="7673975" y="1965325"/>
          <p14:tracePt t="7378" x="7685088" y="1927225"/>
          <p14:tracePt t="7385" x="7685088" y="1865313"/>
          <p14:tracePt t="7395" x="7685088" y="1801813"/>
          <p14:tracePt t="7401" x="7685088" y="1727200"/>
          <p14:tracePt t="7412" x="7685088" y="1627188"/>
          <p14:tracePt t="7417" x="7685088" y="1539875"/>
          <p14:tracePt t="7425" x="7673975" y="1450975"/>
          <p14:tracePt t="7433" x="7635875" y="1376363"/>
          <p14:tracePt t="7441" x="7572375" y="1263650"/>
          <p14:tracePt t="7449" x="7535863" y="1163638"/>
          <p14:tracePt t="7456" x="7485063" y="1076325"/>
          <p14:tracePt t="7465" x="7459663" y="989013"/>
          <p14:tracePt t="7472" x="7423150" y="912813"/>
          <p14:tracePt t="7481" x="7385050" y="863600"/>
          <p14:tracePt t="7488" x="7348538" y="812800"/>
          <p14:tracePt t="7497" x="7335838" y="788988"/>
          <p14:tracePt t="7504" x="7297738" y="750888"/>
          <p14:tracePt t="7513" x="7285038" y="738188"/>
          <p14:tracePt t="7520" x="7259638" y="712788"/>
          <p14:tracePt t="7545" x="7235825" y="700088"/>
          <p14:tracePt t="7560" x="7223125" y="700088"/>
          <p14:tracePt t="7577" x="7197725" y="700088"/>
          <p14:tracePt t="7584" x="7185025" y="700088"/>
          <p14:tracePt t="7594" x="7159625" y="700088"/>
          <p14:tracePt t="7601" x="7134225" y="700088"/>
          <p14:tracePt t="7617" x="7110413" y="700088"/>
          <p14:tracePt t="7628" x="7085013" y="712788"/>
          <p14:tracePt t="7632" x="7059613" y="712788"/>
          <p14:tracePt t="7641" x="7021513" y="712788"/>
          <p14:tracePt t="7649" x="6946900" y="725488"/>
          <p14:tracePt t="7657" x="6872288" y="763588"/>
          <p14:tracePt t="7665" x="6821488" y="776288"/>
          <p14:tracePt t="7673" x="6772275" y="776288"/>
          <p14:tracePt t="7681" x="6684963" y="788988"/>
          <p14:tracePt t="7688" x="6608763" y="788988"/>
          <p14:tracePt t="7697" x="6559550" y="788988"/>
          <p14:tracePt t="7704" x="6459538" y="788988"/>
          <p14:tracePt t="7713" x="6346825" y="801688"/>
          <p14:tracePt t="7720" x="6196013" y="801688"/>
          <p14:tracePt t="7729" x="6034088" y="801688"/>
          <p14:tracePt t="7737" x="5808663" y="850900"/>
          <p14:tracePt t="7744" x="5607050" y="850900"/>
          <p14:tracePt t="7753" x="5257800" y="850900"/>
          <p14:tracePt t="7760" x="4819650" y="850900"/>
          <p14:tracePt t="7769" x="4418013" y="850900"/>
          <p14:tracePt t="7777" x="3892550" y="812800"/>
          <p14:tracePt t="7785" x="3467100" y="776288"/>
          <p14:tracePt t="7795" x="3041650" y="688975"/>
          <p14:tracePt t="7800" x="2716213" y="625475"/>
          <p14:tracePt t="7810" x="2452688" y="600075"/>
          <p14:tracePt t="7817" x="2239963" y="576263"/>
          <p14:tracePt t="7828" x="2039938" y="550863"/>
          <p14:tracePt t="7832" x="1927225" y="525463"/>
          <p14:tracePt t="7841" x="1801813" y="512763"/>
          <p14:tracePt t="7849" x="1752600" y="512763"/>
          <p14:tracePt t="7857" x="1701800" y="487363"/>
          <p14:tracePt t="7865" x="1677988" y="487363"/>
          <p14:tracePt t="7873" x="1665288" y="487363"/>
          <p14:tracePt t="8009" x="1701800" y="487363"/>
          <p14:tracePt t="8017" x="1778000" y="525463"/>
          <p14:tracePt t="8026" x="1865313" y="550863"/>
          <p14:tracePt t="8033" x="1978025" y="600075"/>
          <p14:tracePt t="8041" x="2078038" y="638175"/>
          <p14:tracePt t="8049" x="2216150" y="688975"/>
          <p14:tracePt t="8057" x="2352675" y="763588"/>
          <p14:tracePt t="8064" x="2490788" y="812800"/>
          <p14:tracePt t="8072" x="2603500" y="876300"/>
          <p14:tracePt t="8080" x="2728913" y="950913"/>
          <p14:tracePt t="8088" x="2854325" y="1014413"/>
          <p14:tracePt t="8097" x="2941638" y="1076325"/>
          <p14:tracePt t="8104" x="2992438" y="1101725"/>
          <p14:tracePt t="8113" x="3054350" y="1138238"/>
          <p14:tracePt t="8120" x="3092450" y="1163638"/>
          <p14:tracePt t="8129" x="3141663" y="1201738"/>
          <p14:tracePt t="8137" x="3167063" y="1238250"/>
          <p14:tracePt t="8145" x="3192463" y="1238250"/>
          <p14:tracePt t="8153" x="3192463" y="1250950"/>
          <p14:tracePt t="8161" x="3216275" y="1263650"/>
          <p14:tracePt t="8169" x="3228975" y="1263650"/>
          <p14:tracePt t="8177" x="3254375" y="1276350"/>
          <p14:tracePt t="8194" x="3279775" y="1301750"/>
          <p14:tracePt t="8210" x="3292475" y="1327150"/>
          <p14:tracePt t="8216" x="3305175" y="1350963"/>
          <p14:tracePt t="8227" x="3317875" y="1363663"/>
          <p14:tracePt t="8233" x="3328988" y="1389063"/>
          <p14:tracePt t="8244" x="3328988" y="1427163"/>
          <p14:tracePt t="8249" x="3379788" y="1476375"/>
          <p14:tracePt t="8257" x="3441700" y="1552575"/>
          <p14:tracePt t="8265" x="3479800" y="1601788"/>
          <p14:tracePt t="8273" x="3541713" y="1652588"/>
          <p14:tracePt t="8281" x="3567113" y="1689100"/>
          <p14:tracePt t="8288" x="3605213" y="1714500"/>
          <p14:tracePt t="8297" x="3643313" y="1752600"/>
          <p14:tracePt t="8305" x="3654425" y="1752600"/>
          <p14:tracePt t="8313" x="3679825" y="1765300"/>
          <p14:tracePt t="8321" x="3705225" y="1789113"/>
          <p14:tracePt t="8337" x="3717925" y="1789113"/>
          <p14:tracePt t="8481" x="3730625" y="1776413"/>
          <p14:tracePt t="8489" x="3730625" y="1752600"/>
          <p14:tracePt t="8496" x="3743325" y="1752600"/>
          <p14:tracePt t="8505" x="3756025" y="1727200"/>
          <p14:tracePt t="8512" x="3767138" y="1714500"/>
          <p14:tracePt t="8521" x="3792538" y="1689100"/>
          <p14:tracePt t="8528" x="3805238" y="1663700"/>
          <p14:tracePt t="8536" x="3830638" y="1652588"/>
          <p14:tracePt t="8544" x="3843338" y="1639888"/>
          <p14:tracePt t="8553" x="3856038" y="1627188"/>
          <p14:tracePt t="8568" x="3867150" y="1614488"/>
          <p14:tracePt t="8665" x="3879850" y="1601788"/>
          <p14:tracePt t="8673" x="3879850" y="1589088"/>
          <p14:tracePt t="8936" x="3892550" y="1589088"/>
          <p14:tracePt t="8944" x="3917950" y="1589088"/>
          <p14:tracePt t="8953" x="3979863" y="1589088"/>
          <p14:tracePt t="8962" x="4068763" y="1589088"/>
          <p14:tracePt t="8968" x="4156075" y="1589088"/>
          <p14:tracePt t="8977" x="4243388" y="1589088"/>
          <p14:tracePt t="8985" x="4356100" y="1601788"/>
          <p14:tracePt t="8992" x="4456113" y="1614488"/>
          <p14:tracePt t="9001" x="4568825" y="1639888"/>
          <p14:tracePt t="9009" x="4619625" y="1639888"/>
          <p14:tracePt t="9017" x="4681538" y="1652588"/>
          <p14:tracePt t="9026" x="4743450" y="1663700"/>
          <p14:tracePt t="9033" x="4768850" y="1663700"/>
          <p14:tracePt t="9042" x="4806950" y="1663700"/>
          <p14:tracePt t="9049" x="4819650" y="1663700"/>
          <p14:tracePt t="9059" x="4832350" y="1663700"/>
          <p14:tracePt t="9064" x="4843463" y="1663700"/>
          <p14:tracePt t="9089" x="4856163" y="1663700"/>
          <p14:tracePt t="9097" x="4868863" y="1663700"/>
          <p14:tracePt t="9105" x="4881563" y="1652588"/>
          <p14:tracePt t="9113" x="4894263" y="1652588"/>
          <p14:tracePt t="9121" x="4906963" y="1652588"/>
          <p14:tracePt t="9129" x="4919663" y="1652588"/>
          <p14:tracePt t="9137" x="4932363" y="1639888"/>
          <p14:tracePt t="9145" x="4956175" y="1639888"/>
          <p14:tracePt t="9153" x="4994275" y="1627188"/>
          <p14:tracePt t="9161" x="5032375" y="1614488"/>
          <p14:tracePt t="9169" x="5045075" y="1601788"/>
          <p14:tracePt t="9177" x="5081588" y="1601788"/>
          <p14:tracePt t="9185" x="5119688" y="1589088"/>
          <p14:tracePt t="9193" x="5194300" y="1576388"/>
          <p14:tracePt t="9201" x="5270500" y="1563688"/>
          <p14:tracePt t="9209" x="5357813" y="1552575"/>
          <p14:tracePt t="9216" x="5407025" y="1552575"/>
          <p14:tracePt t="9226" x="5470525" y="1539875"/>
          <p14:tracePt t="9232" x="5545138" y="1539875"/>
          <p14:tracePt t="9242" x="5595938" y="1539875"/>
          <p14:tracePt t="9249" x="5632450" y="1539875"/>
          <p14:tracePt t="9259" x="5670550" y="1539875"/>
          <p14:tracePt t="9265" x="5708650" y="1539875"/>
          <p14:tracePt t="9280" x="5719763" y="1527175"/>
          <p14:tracePt t="9289" x="5732463" y="1527175"/>
          <p14:tracePt t="9297" x="5745163" y="1527175"/>
          <p14:tracePt t="9321" x="5757863" y="1527175"/>
          <p14:tracePt t="9337" x="5783263" y="1514475"/>
          <p14:tracePt t="9345" x="5795963" y="1514475"/>
          <p14:tracePt t="9385" x="5808663" y="1501775"/>
          <p14:tracePt t="9401" x="5808663" y="1489075"/>
          <p14:tracePt t="9408" x="5821363" y="1463675"/>
          <p14:tracePt t="9433" x="5821363" y="1439863"/>
          <p14:tracePt t="9441" x="5821363" y="1427163"/>
          <p14:tracePt t="9449" x="5821363" y="1401763"/>
          <p14:tracePt t="9459" x="5821363" y="1389063"/>
          <p14:tracePt t="9465" x="5821363" y="1363663"/>
          <p14:tracePt t="9476" x="5821363" y="1339850"/>
          <p14:tracePt t="9481" x="5821363" y="1301750"/>
          <p14:tracePt t="9489" x="5821363" y="1263650"/>
          <p14:tracePt t="9497" x="5821363" y="1238250"/>
          <p14:tracePt t="9505" x="5821363" y="1214438"/>
          <p14:tracePt t="9513" x="5795963" y="1201738"/>
          <p14:tracePt t="9520" x="5795963" y="1189038"/>
          <p14:tracePt t="9529" x="5783263" y="1189038"/>
          <p14:tracePt t="9536" x="5770563" y="1163638"/>
          <p14:tracePt t="9553" x="5757863" y="1163638"/>
          <p14:tracePt t="9561" x="5745163" y="1163638"/>
          <p14:tracePt t="9568" x="5719763" y="1163638"/>
          <p14:tracePt t="9577" x="5695950" y="1163638"/>
          <p14:tracePt t="9584" x="5657850" y="1163638"/>
          <p14:tracePt t="9593" x="5632450" y="1163638"/>
          <p14:tracePt t="9601" x="5607050" y="1163638"/>
          <p14:tracePt t="9608" x="5557838" y="1163638"/>
          <p14:tracePt t="9617" x="5519738" y="1163638"/>
          <p14:tracePt t="9625" x="5483225" y="1163638"/>
          <p14:tracePt t="9632" x="5470525" y="1163638"/>
          <p14:tracePt t="9642" x="5394325" y="1163638"/>
          <p14:tracePt t="9648" x="5357813" y="1163638"/>
          <p14:tracePt t="9659" x="5281613" y="1163638"/>
          <p14:tracePt t="9665" x="5219700" y="1163638"/>
          <p14:tracePt t="9675" x="5170488" y="1163638"/>
          <p14:tracePt t="9680" x="5094288" y="1163638"/>
          <p14:tracePt t="9689" x="5045075" y="1163638"/>
          <p14:tracePt t="9696" x="5006975" y="1163638"/>
          <p14:tracePt t="9705" x="4968875" y="1163638"/>
          <p14:tracePt t="9712" x="4945063" y="1163638"/>
          <p14:tracePt t="9720" x="4906963" y="1163638"/>
          <p14:tracePt t="9728" x="4868863" y="1163638"/>
          <p14:tracePt t="9737" x="4856163" y="1163638"/>
          <p14:tracePt t="9745" x="4832350" y="1163638"/>
          <p14:tracePt t="9753" x="4794250" y="1163638"/>
          <p14:tracePt t="9761" x="4768850" y="1163638"/>
          <p14:tracePt t="9777" x="4719638" y="1163638"/>
          <p14:tracePt t="9784" x="4694238" y="1163638"/>
          <p14:tracePt t="9792" x="4643438" y="1163638"/>
          <p14:tracePt t="9800" x="4606925" y="1163638"/>
          <p14:tracePt t="9808" x="4581525" y="1163638"/>
          <p14:tracePt t="9816" x="4543425" y="1163638"/>
          <p14:tracePt t="9826" x="4481513" y="1163638"/>
          <p14:tracePt t="9832" x="4456113" y="1163638"/>
          <p14:tracePt t="9842" x="4406900" y="1176338"/>
          <p14:tracePt t="9848" x="4368800" y="1189038"/>
          <p14:tracePt t="9858" x="4330700" y="1189038"/>
          <p14:tracePt t="9865" x="4281488" y="1214438"/>
          <p14:tracePt t="9875" x="4256088" y="1214438"/>
          <p14:tracePt t="9881" x="4217988" y="1238250"/>
          <p14:tracePt t="9892" x="4192588" y="1250950"/>
          <p14:tracePt t="9897" x="4168775" y="1263650"/>
          <p14:tracePt t="9905" x="4143375" y="1289050"/>
          <p14:tracePt t="9913" x="4117975" y="1289050"/>
          <p14:tracePt t="9920" x="4068763" y="1327150"/>
          <p14:tracePt t="9929" x="4056063" y="1339850"/>
          <p14:tracePt t="9937" x="4043363" y="1363663"/>
          <p14:tracePt t="9945" x="4017963" y="1376363"/>
          <p14:tracePt t="9962" x="3992563" y="1401763"/>
          <p14:tracePt t="9969" x="3992563" y="1414463"/>
          <p14:tracePt t="10921" x="4005263" y="1414463"/>
          <p14:tracePt t="10929" x="4068763" y="1414463"/>
          <p14:tracePt t="10937" x="4130675" y="1414463"/>
          <p14:tracePt t="10945" x="4192588" y="1414463"/>
          <p14:tracePt t="10953" x="4294188" y="1414463"/>
          <p14:tracePt t="10961" x="4343400" y="1414463"/>
          <p14:tracePt t="10969" x="4406900" y="1427163"/>
          <p14:tracePt t="10977" x="4418013" y="1427163"/>
          <p14:tracePt t="10985" x="4443413" y="1427163"/>
          <p14:tracePt t="10993" x="4456113" y="1439863"/>
          <p14:tracePt t="11001" x="4468813" y="1450975"/>
          <p14:tracePt t="11017" x="4481513" y="1450975"/>
          <p14:tracePt t="11257" x="4494213" y="1450975"/>
          <p14:tracePt t="11265" x="4530725" y="1450975"/>
          <p14:tracePt t="11273" x="4594225" y="1450975"/>
          <p14:tracePt t="11280" x="4630738" y="1450975"/>
          <p14:tracePt t="11290" x="4719638" y="1450975"/>
          <p14:tracePt t="11297" x="4781550" y="1450975"/>
          <p14:tracePt t="11306" x="4806950" y="1439863"/>
          <p14:tracePt t="11312" x="4881563" y="1439863"/>
          <p14:tracePt t="11323" x="4919663" y="1427163"/>
          <p14:tracePt t="11329" x="4981575" y="1401763"/>
          <p14:tracePt t="11337" x="4994275" y="1401763"/>
          <p14:tracePt t="11345" x="5019675" y="1401763"/>
          <p14:tracePt t="11353" x="5045075" y="1389063"/>
          <p14:tracePt t="11409" x="5057775" y="1376363"/>
          <p14:tracePt t="11433" x="5068888" y="1376363"/>
          <p14:tracePt t="11440" x="5068888" y="1363663"/>
          <p14:tracePt t="11465" x="5081588" y="1350963"/>
          <p14:tracePt t="11536" x="5081588" y="1339850"/>
          <p14:tracePt t="11545" x="5106988" y="1339850"/>
          <p14:tracePt t="11553" x="5106988" y="1327150"/>
          <p14:tracePt t="11561" x="5119688" y="1327150"/>
          <p14:tracePt t="11569" x="5157788" y="1327150"/>
          <p14:tracePt t="11577" x="5170488" y="1314450"/>
          <p14:tracePt t="11584" x="5207000" y="1301750"/>
          <p14:tracePt t="11593" x="5245100" y="1301750"/>
          <p14:tracePt t="11601" x="5294313" y="1301750"/>
          <p14:tracePt t="11609" x="5345113" y="1301750"/>
          <p14:tracePt t="11617" x="5407025" y="1301750"/>
          <p14:tracePt t="11624" x="5483225" y="1301750"/>
          <p14:tracePt t="11633" x="5532438" y="1301750"/>
          <p14:tracePt t="11641" x="5595938" y="1301750"/>
          <p14:tracePt t="11649" x="5657850" y="1301750"/>
          <p14:tracePt t="11656" x="5708650" y="1301750"/>
          <p14:tracePt t="11665" x="5745163" y="1301750"/>
          <p14:tracePt t="11673" x="5770563" y="1301750"/>
          <p14:tracePt t="11697" x="5783263" y="1301750"/>
          <p14:tracePt t="11856" x="5795963" y="1301750"/>
          <p14:tracePt t="12089" x="5795963" y="1276350"/>
          <p14:tracePt t="12112" x="5821363" y="1263650"/>
          <p14:tracePt t="12121" x="5845175" y="1250950"/>
          <p14:tracePt t="12129" x="5883275" y="1238250"/>
          <p14:tracePt t="12137" x="5921375" y="1238250"/>
          <p14:tracePt t="12145" x="5983288" y="1214438"/>
          <p14:tracePt t="12155" x="6008688" y="1214438"/>
          <p14:tracePt t="12160" x="6021388" y="1189038"/>
          <p14:tracePt t="12169" x="6070600" y="1189038"/>
          <p14:tracePt t="12177" x="6083300" y="1189038"/>
          <p14:tracePt t="12185" x="6108700" y="1176338"/>
          <p14:tracePt t="12313" x="6108700" y="1163638"/>
          <p14:tracePt t="12385" x="6108700" y="1150938"/>
          <p14:tracePt t="12409" x="6108700" y="1125538"/>
          <p14:tracePt t="12425" x="6108700" y="1114425"/>
          <p14:tracePt t="12432" x="6108700" y="1101725"/>
          <p14:tracePt t="12449" x="6108700" y="1089025"/>
          <p14:tracePt t="12456" x="6108700" y="1076325"/>
          <p14:tracePt t="12465" x="6096000" y="1063625"/>
          <p14:tracePt t="12480" x="6096000" y="1050925"/>
          <p14:tracePt t="12497" x="6083300" y="1025525"/>
          <p14:tracePt t="12513" x="6070600" y="1014413"/>
          <p14:tracePt t="12521" x="6057900" y="1001713"/>
          <p14:tracePt t="12529" x="6045200" y="989013"/>
          <p14:tracePt t="12545" x="6034088" y="989013"/>
          <p14:tracePt t="12555" x="6021388" y="976313"/>
          <p14:tracePt t="12571" x="6008688" y="963613"/>
          <p14:tracePt t="12585" x="5995988" y="963613"/>
          <p14:tracePt t="12649" x="5983288" y="963613"/>
          <p14:tracePt t="12656" x="5957888" y="950913"/>
          <p14:tracePt t="12849" x="5945188" y="950913"/>
          <p14:tracePt t="12857" x="5921375" y="950913"/>
          <p14:tracePt t="12865" x="5883275" y="950913"/>
          <p14:tracePt t="12873" x="5845175" y="950913"/>
          <p14:tracePt t="12880" x="5808663" y="950913"/>
          <p14:tracePt t="12889" x="5770563" y="950913"/>
          <p14:tracePt t="12896" x="5719763" y="950913"/>
          <p14:tracePt t="12905" x="5657850" y="950913"/>
          <p14:tracePt t="12913" x="5607050" y="950913"/>
          <p14:tracePt t="12921" x="5519738" y="950913"/>
          <p14:tracePt t="12928" x="5470525" y="950913"/>
          <p14:tracePt t="12938" x="5445125" y="950913"/>
          <p14:tracePt t="12944" x="5419725" y="950913"/>
          <p14:tracePt t="12956" x="5383213" y="950913"/>
          <p14:tracePt t="12960" x="5370513" y="950913"/>
          <p14:tracePt t="13152" x="5357813" y="950913"/>
          <p14:tracePt t="13161" x="5345113" y="950913"/>
          <p14:tracePt t="13169" x="5345113" y="963613"/>
          <p14:tracePt t="13177" x="5332413" y="963613"/>
          <p14:tracePt t="13187" x="5319713" y="989013"/>
          <p14:tracePt t="13192" x="5307013" y="989013"/>
          <p14:tracePt t="13208" x="5294313" y="1014413"/>
          <p14:tracePt t="13233" x="5294313" y="1025525"/>
          <p14:tracePt t="13249" x="5281613" y="1038225"/>
          <p14:tracePt t="13265" x="5281613" y="1050925"/>
          <p14:tracePt t="13273" x="5281613" y="1063625"/>
          <p14:tracePt t="13305" x="5270500" y="1076325"/>
          <p14:tracePt t="13409" x="5270500" y="1089025"/>
          <p14:tracePt t="13425" x="5270500" y="1101725"/>
          <p14:tracePt t="13456" x="5257800" y="1101725"/>
          <p14:tracePt t="13673" x="5245100" y="1101725"/>
          <p14:tracePt t="13681" x="5232400" y="1101725"/>
          <p14:tracePt t="13689" x="5219700" y="1101725"/>
          <p14:tracePt t="13785" x="5207000" y="1101725"/>
          <p14:tracePt t="13809" x="5207000" y="1089025"/>
          <p14:tracePt t="13817" x="5207000" y="1076325"/>
          <p14:tracePt t="13833" x="5181600" y="1050925"/>
          <p14:tracePt t="13864" x="5181600" y="1038225"/>
          <p14:tracePt t="13873" x="5181600" y="1025525"/>
          <p14:tracePt t="13936" x="5170488" y="1014413"/>
          <p14:tracePt t="13993" x="5170488" y="1001713"/>
          <p14:tracePt t="14041" x="5170488" y="989013"/>
          <p14:tracePt t="14129" x="5157788" y="989013"/>
          <p14:tracePt t="14154" x="5145088" y="989013"/>
          <p14:tracePt t="14161" x="5119688" y="989013"/>
          <p14:tracePt t="14170" x="5106988" y="989013"/>
          <p14:tracePt t="14177" x="5094288" y="989013"/>
          <p14:tracePt t="14186" x="5081588" y="989013"/>
          <p14:tracePt t="14192" x="5045075" y="989013"/>
          <p14:tracePt t="14203" x="5006975" y="1001713"/>
          <p14:tracePt t="14209" x="4981575" y="1001713"/>
          <p14:tracePt t="14217" x="4968875" y="1001713"/>
          <p14:tracePt t="14225" x="4919663" y="1014413"/>
          <p14:tracePt t="14233" x="4906963" y="1014413"/>
          <p14:tracePt t="14241" x="4881563" y="1038225"/>
          <p14:tracePt t="14248" x="4868863" y="1038225"/>
          <p14:tracePt t="14257" x="4843463" y="1038225"/>
          <p14:tracePt t="14265" x="4832350" y="1050925"/>
          <p14:tracePt t="14281" x="4819650" y="1063625"/>
          <p14:tracePt t="14288" x="4806950" y="1063625"/>
          <p14:tracePt t="14305" x="4794250" y="1076325"/>
          <p14:tracePt t="14313" x="4781550" y="1076325"/>
          <p14:tracePt t="14328" x="4781550" y="1089025"/>
          <p14:tracePt t="14369" x="4768850" y="1089025"/>
          <p14:tracePt t="14417" x="4756150" y="1114425"/>
          <p14:tracePt t="14480" x="4756150" y="1125538"/>
          <p14:tracePt t="14488" x="4743450" y="1125538"/>
          <p14:tracePt t="14497" x="4743450" y="1138238"/>
          <p14:tracePt t="14505" x="4732338" y="1150938"/>
          <p14:tracePt t="14537" x="4732338" y="1163638"/>
          <p14:tracePt t="14544" x="4719638" y="1163638"/>
          <p14:tracePt t="14561" x="4719638" y="1176338"/>
          <p14:tracePt t="14569" x="4719638" y="1189038"/>
          <p14:tracePt t="14593" x="4719638" y="1201738"/>
          <p14:tracePt t="14602" x="4719638" y="1214438"/>
          <p14:tracePt t="14619" x="4719638" y="1227138"/>
          <p14:tracePt t="14633" x="4719638" y="1238250"/>
          <p14:tracePt t="14640" x="4719638" y="1250950"/>
          <p14:tracePt t="14666" x="4719638" y="1263650"/>
          <p14:tracePt t="14673" x="4719638" y="1276350"/>
          <p14:tracePt t="14681" x="4719638" y="1289050"/>
          <p14:tracePt t="14704" x="4719638" y="1301750"/>
          <p14:tracePt t="14721" x="4719638" y="1327150"/>
          <p14:tracePt t="14737" x="4719638" y="1339850"/>
          <p14:tracePt t="14752" x="4719638" y="1363663"/>
          <p14:tracePt t="14761" x="4719638" y="1376363"/>
          <p14:tracePt t="14769" x="4719638" y="1401763"/>
          <p14:tracePt t="14776" x="4719638" y="1414463"/>
          <p14:tracePt t="14792" x="4719638" y="1427163"/>
          <p14:tracePt t="14802" x="4719638" y="1450975"/>
          <p14:tracePt t="14808" x="4719638" y="1463675"/>
          <p14:tracePt t="14824" x="4719638" y="1476375"/>
          <p14:tracePt t="14835" x="4719638" y="1489075"/>
          <p14:tracePt t="14881" x="4719638" y="1501775"/>
          <p14:tracePt t="14913" x="4719638" y="1514475"/>
          <p14:tracePt t="14944" x="4719638" y="1527175"/>
          <p14:tracePt t="15136" x="4743450" y="1527175"/>
          <p14:tracePt t="15145" x="4843463" y="1539875"/>
          <p14:tracePt t="15153" x="4968875" y="1601788"/>
          <p14:tracePt t="15161" x="5081588" y="1652588"/>
          <p14:tracePt t="15169" x="5170488" y="1676400"/>
          <p14:tracePt t="15176" x="5281613" y="1727200"/>
          <p14:tracePt t="15185" x="5357813" y="1752600"/>
          <p14:tracePt t="15192" x="5432425" y="1776413"/>
          <p14:tracePt t="15202" x="5507038" y="1801813"/>
          <p14:tracePt t="15209" x="5557838" y="1801813"/>
          <p14:tracePt t="15219" x="5607050" y="1801813"/>
          <p14:tracePt t="15224" x="5645150" y="1814513"/>
          <p14:tracePt t="15235" x="5670550" y="1814513"/>
          <p14:tracePt t="15240" x="5683250" y="1814513"/>
          <p14:tracePt t="15249" x="5695950" y="1814513"/>
          <p14:tracePt t="15264" x="5708650" y="1814513"/>
          <p14:tracePt t="15352" x="5719763" y="1814513"/>
          <p14:tracePt t="15368" x="5719763" y="1801813"/>
          <p14:tracePt t="15376" x="5732463" y="1789113"/>
          <p14:tracePt t="15385" x="5732463" y="1776413"/>
          <p14:tracePt t="15393" x="5732463" y="1765300"/>
          <p14:tracePt t="15402" x="5745163" y="1752600"/>
          <p14:tracePt t="15418" x="5745163" y="1727200"/>
          <p14:tracePt t="15435" x="5757863" y="1714500"/>
          <p14:tracePt t="15480" x="5757863" y="1701800"/>
          <p14:tracePt t="15504" x="5757863" y="1689100"/>
          <p14:tracePt t="15512" x="5770563" y="1676400"/>
          <p14:tracePt t="15553" x="5770563" y="1663700"/>
          <p14:tracePt t="15568" x="5770563" y="1652588"/>
          <p14:tracePt t="15577" x="5783263" y="1639888"/>
          <p14:tracePt t="15585" x="5795963" y="1627188"/>
          <p14:tracePt t="15601" x="5808663" y="1614488"/>
          <p14:tracePt t="15617" x="5821363" y="1601788"/>
          <p14:tracePt t="15657" x="5832475" y="1589088"/>
          <p14:tracePt t="15673" x="5832475" y="1576388"/>
          <p14:tracePt t="15681" x="5845175" y="1563688"/>
          <p14:tracePt t="15697" x="5857875" y="1563688"/>
          <p14:tracePt t="15713" x="5870575" y="1539875"/>
          <p14:tracePt t="15817" x="5870575" y="1527175"/>
          <p14:tracePt t="15881" x="5870575" y="1501775"/>
          <p14:tracePt t="16145" x="5870575" y="1489075"/>
          <p14:tracePt t="16224" x="5870575" y="1501775"/>
          <p14:tracePt t="16233" x="5870575" y="1514475"/>
          <p14:tracePt t="16240" x="5870575" y="1527175"/>
          <p14:tracePt t="16251" x="5857875" y="1527175"/>
          <p14:tracePt t="16257" x="5857875" y="1539875"/>
          <p14:tracePt t="16273" x="5845175" y="1563688"/>
          <p14:tracePt t="16281" x="5832475" y="1563688"/>
          <p14:tracePt t="16289" x="5832475" y="1589088"/>
          <p14:tracePt t="16297" x="5821363" y="1627188"/>
          <p14:tracePt t="16305" x="5808663" y="1652588"/>
          <p14:tracePt t="16313" x="5795963" y="1663700"/>
          <p14:tracePt t="16329" x="5795963" y="1689100"/>
          <p14:tracePt t="16337" x="5783263" y="1701800"/>
          <p14:tracePt t="16353" x="5783263" y="1727200"/>
          <p14:tracePt t="16360" x="5757863" y="1752600"/>
          <p14:tracePt t="16369" x="5745163" y="1789113"/>
          <p14:tracePt t="16376" x="5745163" y="1827213"/>
          <p14:tracePt t="16384" x="5745163" y="1889125"/>
          <p14:tracePt t="16392" x="5732463" y="2014538"/>
          <p14:tracePt t="16400" x="5732463" y="2139950"/>
          <p14:tracePt t="16408" x="5732463" y="2227263"/>
          <p14:tracePt t="16417" x="5719763" y="2278063"/>
          <p14:tracePt t="16425" x="5719763" y="2303463"/>
          <p14:tracePt t="16434" x="5708650" y="2352675"/>
          <p14:tracePt t="16441" x="5708650" y="2365375"/>
          <p14:tracePt t="16450" x="5683250" y="2403475"/>
          <p14:tracePt t="16457" x="5683250" y="2414588"/>
          <p14:tracePt t="16468" x="5657850" y="2427288"/>
          <p14:tracePt t="16473" x="5645150" y="2452688"/>
          <p14:tracePt t="16484" x="5607050" y="2465388"/>
          <p14:tracePt t="16488" x="5570538" y="2478088"/>
          <p14:tracePt t="16496" x="5532438" y="2478088"/>
          <p14:tracePt t="16504" x="5507038" y="2478088"/>
          <p14:tracePt t="16512" x="5470525" y="2478088"/>
          <p14:tracePt t="16520" x="5457825" y="2478088"/>
          <p14:tracePt t="16528" x="5445125" y="2478088"/>
          <p14:tracePt t="16536" x="5407025" y="2452688"/>
          <p14:tracePt t="16544" x="5407025" y="2403475"/>
          <p14:tracePt t="16552" x="5383213" y="2352675"/>
          <p14:tracePt t="16560" x="5383213" y="2290763"/>
          <p14:tracePt t="16569" x="5383213" y="2252663"/>
          <p14:tracePt t="16577" x="5383213" y="2214563"/>
          <p14:tracePt t="16584" x="5383213" y="2190750"/>
          <p14:tracePt t="16593" x="5394325" y="2152650"/>
          <p14:tracePt t="16600" x="5445125" y="2089150"/>
          <p14:tracePt t="16608" x="5495925" y="2065338"/>
          <p14:tracePt t="16617" x="5532438" y="2014538"/>
          <p14:tracePt t="16624" x="5595938" y="1965325"/>
          <p14:tracePt t="16634" x="5657850" y="1939925"/>
          <p14:tracePt t="16641" x="5683250" y="1914525"/>
          <p14:tracePt t="16650" x="5719763" y="1865313"/>
          <p14:tracePt t="16657" x="5770563" y="1839913"/>
          <p14:tracePt t="16667" x="5808663" y="1801813"/>
          <p14:tracePt t="16673" x="5845175" y="1789113"/>
          <p14:tracePt t="16684" x="5883275" y="1765300"/>
          <p14:tracePt t="16689" x="5895975" y="1752600"/>
          <p14:tracePt t="16697" x="5932488" y="1714500"/>
          <p14:tracePt t="16713" x="5945188" y="1701800"/>
          <p14:tracePt t="16721" x="5957888" y="1676400"/>
          <p14:tracePt t="16736" x="5970588" y="1663700"/>
          <p14:tracePt t="16753" x="5983288" y="1663700"/>
          <p14:tracePt t="16784" x="5995988" y="1663700"/>
          <p14:tracePt t="16849" x="6008688" y="1663700"/>
          <p14:tracePt t="16857" x="6034088" y="1663700"/>
          <p14:tracePt t="16865" x="6045200" y="1663700"/>
          <p14:tracePt t="16872" x="6083300" y="1663700"/>
          <p14:tracePt t="16883" x="6108700" y="1663700"/>
          <p14:tracePt t="16889" x="6134100" y="1663700"/>
          <p14:tracePt t="16897" x="6170613" y="1663700"/>
          <p14:tracePt t="16905" x="6208713" y="1663700"/>
          <p14:tracePt t="16913" x="6259513" y="1663700"/>
          <p14:tracePt t="16921" x="6346825" y="1663700"/>
          <p14:tracePt t="16928" x="6446838" y="1663700"/>
          <p14:tracePt t="16937" x="6534150" y="1663700"/>
          <p14:tracePt t="16945" x="6646863" y="1663700"/>
          <p14:tracePt t="16953" x="6759575" y="1663700"/>
          <p14:tracePt t="16961" x="6846888" y="1663700"/>
          <p14:tracePt t="16969" x="6934200" y="1663700"/>
          <p14:tracePt t="16977" x="7010400" y="1663700"/>
          <p14:tracePt t="16985" x="7110413" y="1663700"/>
          <p14:tracePt t="16992" x="7197725" y="1663700"/>
          <p14:tracePt t="17000" x="7259638" y="1676400"/>
          <p14:tracePt t="17009" x="7310438" y="1676400"/>
          <p14:tracePt t="17017" x="7359650" y="1676400"/>
          <p14:tracePt t="17025" x="7385050" y="1676400"/>
          <p14:tracePt t="17033" x="7397750" y="1676400"/>
          <p14:tracePt t="17201" x="7410450" y="1676400"/>
          <p14:tracePt t="17209" x="7410450" y="1652588"/>
          <p14:tracePt t="17233" x="7410450" y="1639888"/>
          <p14:tracePt t="17329" x="7410450" y="1627188"/>
          <p14:tracePt t="17337" x="7397750" y="1627188"/>
          <p14:tracePt t="17345" x="7385050" y="1614488"/>
          <p14:tracePt t="17353" x="7348538" y="1614488"/>
          <p14:tracePt t="17360" x="7310438" y="1601788"/>
          <p14:tracePt t="17369" x="7297738" y="1601788"/>
          <p14:tracePt t="17377" x="7272338" y="1601788"/>
          <p14:tracePt t="17392" x="7259638" y="1601788"/>
          <p14:tracePt t="17464" x="7246938" y="1601788"/>
          <p14:tracePt t="17472" x="7235825" y="1601788"/>
          <p14:tracePt t="17488" x="7210425" y="1601788"/>
          <p14:tracePt t="17498" x="7197725" y="1601788"/>
          <p14:tracePt t="17505" x="7185025" y="1601788"/>
          <p14:tracePt t="17513" x="7172325" y="1601788"/>
          <p14:tracePt t="17521" x="7159625" y="1601788"/>
          <p14:tracePt t="17529" x="7146925" y="1601788"/>
          <p14:tracePt t="17545" x="7123113" y="1601788"/>
          <p14:tracePt t="17553" x="7110413" y="1601788"/>
          <p14:tracePt t="17561" x="7072313" y="1601788"/>
          <p14:tracePt t="17569" x="7059613" y="1601788"/>
          <p14:tracePt t="17576" x="7046913" y="1601788"/>
          <p14:tracePt t="17585" x="7034213" y="1601788"/>
          <p14:tracePt t="17593" x="7010400" y="1601788"/>
          <p14:tracePt t="17600" x="6997700" y="1601788"/>
          <p14:tracePt t="17608" x="6985000" y="1601788"/>
          <p14:tracePt t="17617" x="6959600" y="1601788"/>
          <p14:tracePt t="17624" x="6946900" y="1601788"/>
          <p14:tracePt t="17649" x="6934200" y="1601788"/>
          <p14:tracePt t="17857" x="6946900" y="1601788"/>
          <p14:tracePt t="17865" x="6985000" y="1601788"/>
          <p14:tracePt t="17872" x="7034213" y="1601788"/>
          <p14:tracePt t="17882" x="7072313" y="1601788"/>
          <p14:tracePt t="17889" x="7110413" y="1589088"/>
          <p14:tracePt t="17898" x="7134225" y="1589088"/>
          <p14:tracePt t="17905" x="7146925" y="1589088"/>
          <p14:tracePt t="17915" x="7172325" y="1589088"/>
          <p14:tracePt t="17921" x="7185025" y="1589088"/>
          <p14:tracePt t="17968" x="7210425" y="1589088"/>
          <p14:tracePt t="18089" x="7223125" y="1589088"/>
          <p14:tracePt t="18105" x="7246938" y="1589088"/>
          <p14:tracePt t="18113" x="7246938" y="1601788"/>
          <p14:tracePt t="18121" x="7259638" y="1614488"/>
          <p14:tracePt t="18130" x="7272338" y="1627188"/>
          <p14:tracePt t="18137" x="7285038" y="1639888"/>
          <p14:tracePt t="18145" x="7297738" y="1652588"/>
          <p14:tracePt t="18153" x="7310438" y="1652588"/>
          <p14:tracePt t="18160" x="7335838" y="1676400"/>
          <p14:tracePt t="18176" x="7348538" y="1676400"/>
          <p14:tracePt t="18185" x="7372350" y="1689100"/>
          <p14:tracePt t="18217" x="7385050" y="1689100"/>
          <p14:tracePt t="18225" x="7397750" y="1689100"/>
          <p14:tracePt t="18233" x="7410450" y="1689100"/>
          <p14:tracePt t="18241" x="7423150" y="1689100"/>
          <p14:tracePt t="18249" x="7435850" y="1689100"/>
          <p14:tracePt t="18352" x="7410450" y="1689100"/>
          <p14:tracePt t="18361" x="7359650" y="1689100"/>
          <p14:tracePt t="18368" x="7285038" y="1689100"/>
          <p14:tracePt t="18377" x="7210425" y="1689100"/>
          <p14:tracePt t="18385" x="7134225" y="1689100"/>
          <p14:tracePt t="18392" x="7085013" y="1689100"/>
          <p14:tracePt t="18401" x="7034213" y="1689100"/>
          <p14:tracePt t="18409" x="6997700" y="1689100"/>
          <p14:tracePt t="18417" x="6959600" y="1689100"/>
          <p14:tracePt t="18425" x="6934200" y="1689100"/>
          <p14:tracePt t="18433" x="6910388" y="1689100"/>
          <p14:tracePt t="18440" x="6897688" y="1689100"/>
          <p14:tracePt t="18528" x="6884988" y="1689100"/>
          <p14:tracePt t="18544" x="6884988" y="1676400"/>
          <p14:tracePt t="18552" x="6921500" y="1663700"/>
          <p14:tracePt t="18561" x="6946900" y="1663700"/>
          <p14:tracePt t="18569" x="6985000" y="1652588"/>
          <p14:tracePt t="18577" x="7010400" y="1639888"/>
          <p14:tracePt t="18585" x="7034213" y="1627188"/>
          <p14:tracePt t="18592" x="7059613" y="1627188"/>
          <p14:tracePt t="18601" x="7085013" y="1627188"/>
          <p14:tracePt t="18608" x="7110413" y="1627188"/>
          <p14:tracePt t="18617" x="7110413" y="1614488"/>
          <p14:tracePt t="18624" x="7134225" y="1601788"/>
          <p14:tracePt t="18841" x="7134225" y="1589088"/>
          <p14:tracePt t="19152" x="7134225" y="1576388"/>
          <p14:tracePt t="19161" x="7123113" y="1563688"/>
          <p14:tracePt t="19176" x="7110413" y="1563688"/>
          <p14:tracePt t="19185" x="7097713" y="1563688"/>
          <p14:tracePt t="19192" x="7085013" y="1563688"/>
          <p14:tracePt t="19209" x="7072313" y="1563688"/>
          <p14:tracePt t="19217" x="7059613" y="1563688"/>
          <p14:tracePt t="19633" x="7072313" y="1563688"/>
          <p14:tracePt t="19777" x="7072313" y="1576388"/>
          <p14:tracePt t="19793" x="7072313" y="1589088"/>
          <p14:tracePt t="19840" x="7072313" y="1601788"/>
          <p14:tracePt t="19897" x="7072313" y="1614488"/>
          <p14:tracePt t="20137" x="7072313" y="1627188"/>
          <p14:tracePt t="20145" x="7072313" y="1639888"/>
          <p14:tracePt t="20177" x="7059613" y="1663700"/>
          <p14:tracePt t="20344" x="7046913" y="1663700"/>
          <p14:tracePt t="20376" x="7034213" y="1663700"/>
          <p14:tracePt t="20529" x="7021513" y="1663700"/>
          <p14:tracePt t="20545" x="7010400" y="1663700"/>
          <p14:tracePt t="20552" x="6997700" y="1663700"/>
          <p14:tracePt t="20569" x="6985000" y="1663700"/>
          <p14:tracePt t="20585" x="6972300" y="1663700"/>
          <p14:tracePt t="20600" x="6959600" y="1663700"/>
          <p14:tracePt t="20616" x="6946900" y="1663700"/>
          <p14:tracePt t="20721" x="6934200" y="1676400"/>
          <p14:tracePt t="20753" x="6910388" y="1676400"/>
          <p14:tracePt t="20769" x="6897688" y="1689100"/>
          <p14:tracePt t="20777" x="6884988" y="1701800"/>
          <p14:tracePt t="20801" x="6872288" y="1714500"/>
          <p14:tracePt t="20816" x="6859588" y="1714500"/>
          <p14:tracePt t="20833" x="6846888" y="1727200"/>
          <p14:tracePt t="20856" x="6834188" y="1752600"/>
          <p14:tracePt t="20864" x="6821488" y="1752600"/>
          <p14:tracePt t="20880" x="6808788" y="1765300"/>
          <p14:tracePt t="20897" x="6797675" y="1776413"/>
          <p14:tracePt t="20905" x="6784975" y="1789113"/>
          <p14:tracePt t="20913" x="6772275" y="1801813"/>
          <p14:tracePt t="20921" x="6772275" y="1814513"/>
          <p14:tracePt t="20929" x="6759575" y="1839913"/>
          <p14:tracePt t="20937" x="6746875" y="1876425"/>
          <p14:tracePt t="20945" x="6734175" y="1876425"/>
          <p14:tracePt t="20964" x="6684963" y="1939925"/>
          <p14:tracePt t="20969" x="6684963" y="1952625"/>
          <p14:tracePt t="20978" x="6646863" y="1989138"/>
          <p14:tracePt t="20985" x="6634163" y="2014538"/>
          <p14:tracePt t="20995" x="6621463" y="2039938"/>
          <p14:tracePt t="21001" x="6596063" y="2078038"/>
          <p14:tracePt t="21012" x="6584950" y="2114550"/>
          <p14:tracePt t="21016" x="6559550" y="2152650"/>
          <p14:tracePt t="21025" x="6546850" y="2165350"/>
          <p14:tracePt t="21033" x="6534150" y="2178050"/>
          <p14:tracePt t="21041" x="6534150" y="2190750"/>
          <p14:tracePt t="21049" x="6534150" y="2201863"/>
          <p14:tracePt t="21057" x="6508750" y="2227263"/>
          <p14:tracePt t="21072" x="6496050" y="2252663"/>
          <p14:tracePt t="21088" x="6496050" y="2265363"/>
          <p14:tracePt t="21096" x="6483350" y="2265363"/>
          <p14:tracePt t="21112" x="6483350" y="2290763"/>
          <p14:tracePt t="21120" x="6459538" y="2303463"/>
          <p14:tracePt t="21137" x="6459538" y="2314575"/>
          <p14:tracePt t="21145" x="6459538" y="2327275"/>
          <p14:tracePt t="21169" x="6446838" y="2339975"/>
          <p14:tracePt t="21178" x="6446838" y="2352675"/>
          <p14:tracePt t="21195" x="6434138" y="2365375"/>
          <p14:tracePt t="21201" x="6421438" y="2378075"/>
          <p14:tracePt t="21217" x="6396038" y="2390775"/>
          <p14:tracePt t="21232" x="6383338" y="2403475"/>
          <p14:tracePt t="21241" x="6359525" y="2403475"/>
          <p14:tracePt t="21249" x="6346825" y="2414588"/>
          <p14:tracePt t="21256" x="6334125" y="2414588"/>
          <p14:tracePt t="21265" x="6296025" y="2439988"/>
          <p14:tracePt t="21272" x="6259513" y="2439988"/>
          <p14:tracePt t="21281" x="6208713" y="2452688"/>
          <p14:tracePt t="21289" x="6134100" y="2490788"/>
          <p14:tracePt t="21296" x="6070600" y="2503488"/>
          <p14:tracePt t="21305" x="5970588" y="2516188"/>
          <p14:tracePt t="21313" x="5857875" y="2527300"/>
          <p14:tracePt t="21321" x="5757863" y="2552700"/>
          <p14:tracePt t="21328" x="5670550" y="2552700"/>
          <p14:tracePt t="21337" x="5570538" y="2552700"/>
          <p14:tracePt t="21345" x="5507038" y="2552700"/>
          <p14:tracePt t="21353" x="5407025" y="2540000"/>
          <p14:tracePt t="21361" x="5294313" y="2478088"/>
          <p14:tracePt t="21369" x="5157788" y="2427288"/>
          <p14:tracePt t="21377" x="5032375" y="2390775"/>
          <p14:tracePt t="21385" x="4832350" y="2290763"/>
          <p14:tracePt t="21394" x="4681538" y="2239963"/>
          <p14:tracePt t="21401" x="4543425" y="2178050"/>
          <p14:tracePt t="21411" x="4406900" y="2139950"/>
          <p14:tracePt t="21417" x="4305300" y="2114550"/>
          <p14:tracePt t="21427" x="4230688" y="2101850"/>
          <p14:tracePt t="21433" x="4168775" y="2078038"/>
          <p14:tracePt t="21441" x="4156075" y="2078038"/>
          <p14:tracePt t="21449" x="4143375" y="2078038"/>
          <p14:tracePt t="21553" x="4205288" y="2078038"/>
          <p14:tracePt t="21560" x="4256088" y="2078038"/>
          <p14:tracePt t="21569" x="4356100" y="2078038"/>
          <p14:tracePt t="21577" x="4468813" y="2078038"/>
          <p14:tracePt t="21585" x="4568825" y="2078038"/>
          <p14:tracePt t="21594" x="4668838" y="2078038"/>
          <p14:tracePt t="21601" x="4806950" y="2089150"/>
          <p14:tracePt t="21610" x="4932363" y="2114550"/>
          <p14:tracePt t="21617" x="5057775" y="2139950"/>
          <p14:tracePt t="21627" x="5207000" y="2152650"/>
          <p14:tracePt t="21633" x="5319713" y="2165350"/>
          <p14:tracePt t="21640" x="5432425" y="2178050"/>
          <p14:tracePt t="21649" x="5519738" y="2201863"/>
          <p14:tracePt t="21657" x="5595938" y="2201863"/>
          <p14:tracePt t="21665" x="5632450" y="2214563"/>
          <p14:tracePt t="21673" x="5683250" y="2227263"/>
          <p14:tracePt t="21680" x="5708650" y="2227263"/>
          <p14:tracePt t="21688" x="5719763" y="2227263"/>
          <p14:tracePt t="21697" x="5732463" y="2227263"/>
          <p14:tracePt t="21792" x="5695950" y="2227263"/>
          <p14:tracePt t="21800" x="5670550" y="2227263"/>
          <p14:tracePt t="21809" x="5595938" y="2227263"/>
          <p14:tracePt t="21817" x="5519738" y="2227263"/>
          <p14:tracePt t="21827" x="5445125" y="2239963"/>
          <p14:tracePt t="21832" x="5332413" y="2265363"/>
          <p14:tracePt t="21841" x="5181600" y="2278063"/>
          <p14:tracePt t="21848" x="5068888" y="2327275"/>
          <p14:tracePt t="21857" x="4932363" y="2352675"/>
          <p14:tracePt t="21865" x="4756150" y="2403475"/>
          <p14:tracePt t="21872" x="4643438" y="2403475"/>
          <p14:tracePt t="21881" x="4518025" y="2414588"/>
          <p14:tracePt t="21889" x="4418013" y="2427288"/>
          <p14:tracePt t="21897" x="4305300" y="2452688"/>
          <p14:tracePt t="21904" x="4205288" y="2465388"/>
          <p14:tracePt t="21913" x="4117975" y="2478088"/>
          <p14:tracePt t="21920" x="4056063" y="2490788"/>
          <p14:tracePt t="21929" x="4005263" y="2490788"/>
          <p14:tracePt t="21936" x="3979863" y="2503488"/>
          <p14:tracePt t="21945" x="3968750" y="2503488"/>
          <p14:tracePt t="21962" x="3943350" y="2503488"/>
          <p14:tracePt t="22073" x="3943350" y="2490788"/>
          <p14:tracePt t="22081" x="3956050" y="2478088"/>
          <p14:tracePt t="22088" x="3968750" y="2465388"/>
          <p14:tracePt t="22097" x="4005263" y="2465388"/>
          <p14:tracePt t="22105" x="4030663" y="2439988"/>
          <p14:tracePt t="22112" x="4056063" y="2439988"/>
          <p14:tracePt t="22121" x="4092575" y="2427288"/>
          <p14:tracePt t="22128" x="4117975" y="2427288"/>
          <p14:tracePt t="22136" x="4156075" y="2414588"/>
          <p14:tracePt t="22145" x="4181475" y="2403475"/>
          <p14:tracePt t="22152" x="4205288" y="2403475"/>
          <p14:tracePt t="22161" x="4243388" y="2403475"/>
          <p14:tracePt t="22168" x="4268788" y="2390775"/>
          <p14:tracePt t="22177" x="4305300" y="2390775"/>
          <p14:tracePt t="22185" x="4343400" y="2390775"/>
          <p14:tracePt t="22193" x="4356100" y="2378075"/>
          <p14:tracePt t="22201" x="4368800" y="2378075"/>
          <p14:tracePt t="22210" x="4381500" y="2378075"/>
          <p14:tracePt t="22433" x="4406900" y="2378075"/>
          <p14:tracePt t="22442" x="4418013" y="2378075"/>
          <p14:tracePt t="22457" x="4443413" y="2378075"/>
          <p14:tracePt t="22465" x="4468813" y="2378075"/>
          <p14:tracePt t="22473" x="4506913" y="2378075"/>
          <p14:tracePt t="22481" x="4568825" y="2378075"/>
          <p14:tracePt t="22489" x="4606925" y="2378075"/>
          <p14:tracePt t="22497" x="4656138" y="2378075"/>
          <p14:tracePt t="22504" x="4694238" y="2378075"/>
          <p14:tracePt t="22513" x="4719638" y="2378075"/>
          <p14:tracePt t="22521" x="4756150" y="2378075"/>
          <p14:tracePt t="22528" x="4781550" y="2378075"/>
          <p14:tracePt t="22537" x="4806950" y="2378075"/>
          <p14:tracePt t="22545" x="4819650" y="2378075"/>
          <p14:tracePt t="22553" x="4843463" y="2378075"/>
          <p14:tracePt t="22568" x="4868863" y="2378075"/>
          <p14:tracePt t="22577" x="4881563" y="2378075"/>
          <p14:tracePt t="22584" x="4894263" y="2365375"/>
          <p14:tracePt t="22609" x="4906963" y="2352675"/>
          <p14:tracePt t="22641" x="4919663" y="2352675"/>
          <p14:tracePt t="22696" x="4945063" y="2352675"/>
          <p14:tracePt t="22713" x="4956175" y="2352675"/>
          <p14:tracePt t="22736" x="4981575" y="2352675"/>
          <p14:tracePt t="22744" x="4994275" y="2352675"/>
          <p14:tracePt t="22761" x="5019675" y="2352675"/>
          <p14:tracePt t="22784" x="5032375" y="2352675"/>
          <p14:tracePt t="22800" x="5045075" y="2352675"/>
          <p14:tracePt t="22849" x="5057775" y="2352675"/>
          <p14:tracePt t="22865" x="5068888" y="2352675"/>
          <p14:tracePt t="22897" x="5081588" y="2352675"/>
          <p14:tracePt t="22913" x="5094288" y="2352675"/>
          <p14:tracePt t="22928" x="5106988" y="2352675"/>
          <p14:tracePt t="22953" x="5119688" y="2352675"/>
          <p14:tracePt t="23040" x="5132388" y="2352675"/>
          <p14:tracePt t="23057" x="5157788" y="2352675"/>
          <p14:tracePt t="23064" x="5194300" y="2352675"/>
          <p14:tracePt t="23074" x="5219700" y="2352675"/>
          <p14:tracePt t="23080" x="5257800" y="2352675"/>
          <p14:tracePt t="23089" x="5281613" y="2352675"/>
          <p14:tracePt t="23096" x="5332413" y="2352675"/>
          <p14:tracePt t="23104" x="5370513" y="2352675"/>
          <p14:tracePt t="23112" x="5419725" y="2352675"/>
          <p14:tracePt t="23120" x="5457825" y="2352675"/>
          <p14:tracePt t="23128" x="5507038" y="2352675"/>
          <p14:tracePt t="23137" x="5532438" y="2352675"/>
          <p14:tracePt t="23145" x="5570538" y="2352675"/>
          <p14:tracePt t="23152" x="5595938" y="2352675"/>
          <p14:tracePt t="23161" x="5607050" y="2352675"/>
          <p14:tracePt t="23457" x="5595938" y="2352675"/>
          <p14:tracePt t="23641" x="5570538" y="2339975"/>
          <p14:tracePt t="23680" x="5557838" y="2339975"/>
          <p14:tracePt t="23769" x="5557838" y="2327275"/>
          <p14:tracePt t="24745" x="5545138" y="2327275"/>
          <p14:tracePt t="24776" x="5532438" y="2327275"/>
          <p14:tracePt t="24800" x="5519738" y="2327275"/>
          <p14:tracePt t="24856" x="5507038" y="2352675"/>
          <p14:tracePt t="24864" x="5495925" y="2352675"/>
          <p14:tracePt t="24984" x="5495925" y="2339975"/>
          <p14:tracePt t="24993" x="5519738" y="2339975"/>
          <p14:tracePt t="25001" x="5545138" y="2339975"/>
          <p14:tracePt t="25008" x="5595938" y="2327275"/>
          <p14:tracePt t="25016" x="5619750" y="2327275"/>
          <p14:tracePt t="25025" x="5657850" y="2327275"/>
          <p14:tracePt t="25032" x="5683250" y="2303463"/>
          <p14:tracePt t="25041" x="5719763" y="2290763"/>
          <p14:tracePt t="25049" x="5745163" y="2265363"/>
          <p14:tracePt t="25057" x="5757863" y="2252663"/>
          <p14:tracePt t="25065" x="5783263" y="2227263"/>
          <p14:tracePt t="25073" x="5795963" y="2227263"/>
          <p14:tracePt t="25080" x="5808663" y="2214563"/>
          <p14:tracePt t="25096" x="5808663" y="2201863"/>
          <p14:tracePt t="25113" x="5808663" y="2190750"/>
          <p14:tracePt t="25145" x="5808663" y="2178050"/>
          <p14:tracePt t="25297" x="5795963" y="2178050"/>
          <p14:tracePt t="25305" x="5783263" y="2190750"/>
          <p14:tracePt t="25313" x="5757863" y="2214563"/>
          <p14:tracePt t="25321" x="5719763" y="2227263"/>
          <p14:tracePt t="25329" x="5695950" y="2252663"/>
          <p14:tracePt t="25339" x="5632450" y="2303463"/>
          <p14:tracePt t="25345" x="5570538" y="2352675"/>
          <p14:tracePt t="25353" x="5495925" y="2403475"/>
          <p14:tracePt t="25361" x="5445125" y="2427288"/>
          <p14:tracePt t="25369" x="5383213" y="2478088"/>
          <p14:tracePt t="25377" x="5319713" y="2516188"/>
          <p14:tracePt t="25384" x="5307013" y="2516188"/>
          <p14:tracePt t="25393" x="5294313" y="2527300"/>
          <p14:tracePt t="25400" x="5281613" y="2527300"/>
          <p14:tracePt t="25569" x="5294313" y="2516188"/>
          <p14:tracePt t="25577" x="5319713" y="2490788"/>
          <p14:tracePt t="25585" x="5332413" y="2490788"/>
          <p14:tracePt t="25593" x="5357813" y="2465388"/>
          <p14:tracePt t="25601" x="5370513" y="2452688"/>
          <p14:tracePt t="25608" x="5394325" y="2427288"/>
          <p14:tracePt t="25616" x="5419725" y="2414588"/>
          <p14:tracePt t="25625" x="5445125" y="2390775"/>
          <p14:tracePt t="25632" x="5457825" y="2378075"/>
          <p14:tracePt t="25641" x="5483225" y="2352675"/>
          <p14:tracePt t="25649" x="5519738" y="2327275"/>
          <p14:tracePt t="25656" x="5545138" y="2314575"/>
          <p14:tracePt t="25665" x="5570538" y="2278063"/>
          <p14:tracePt t="25672" x="5595938" y="2265363"/>
          <p14:tracePt t="25681" x="5607050" y="2252663"/>
          <p14:tracePt t="25697" x="5619750" y="2239963"/>
          <p14:tracePt t="26344" x="5632450" y="2239963"/>
          <p14:tracePt t="26361" x="5645150" y="2227263"/>
          <p14:tracePt t="26369" x="5645150" y="2214563"/>
          <p14:tracePt t="26377" x="5657850" y="2214563"/>
          <p14:tracePt t="26408" x="5670550" y="2201863"/>
          <p14:tracePt t="26488" x="5683250" y="2201863"/>
          <p14:tracePt t="26544" x="5695950" y="2190750"/>
          <p14:tracePt t="26577" x="5708650" y="2178050"/>
          <p14:tracePt t="26592" x="5719763" y="2165350"/>
          <p14:tracePt t="26808" x="5719763" y="2152650"/>
          <p14:tracePt t="26816" x="5719763" y="2139950"/>
          <p14:tracePt t="26832" x="5719763" y="2127250"/>
          <p14:tracePt t="26848" x="5719763" y="2101850"/>
          <p14:tracePt t="28408" x="5719763" y="2089150"/>
          <p14:tracePt t="28521" x="5719763" y="2078038"/>
          <p14:tracePt t="28552" x="5719763" y="2065338"/>
          <p14:tracePt t="28592" x="5719763" y="2052638"/>
          <p14:tracePt t="28618" x="5719763" y="2039938"/>
          <p14:tracePt t="28656" x="5719763" y="2027238"/>
          <p14:tracePt t="28745" x="5708650" y="2014538"/>
          <p14:tracePt t="29265" x="5695950" y="2014538"/>
          <p14:tracePt t="29289" x="5683250" y="2014538"/>
          <p14:tracePt t="29361" x="5670550" y="2014538"/>
          <p14:tracePt t="29417" x="5657850" y="2014538"/>
          <p14:tracePt t="29456" x="5645150" y="2014538"/>
          <p14:tracePt t="29472" x="5645150" y="2027238"/>
          <p14:tracePt t="29480" x="5645150" y="2039938"/>
          <p14:tracePt t="29497" x="5632450" y="2039938"/>
          <p14:tracePt t="29505" x="5632450" y="2052638"/>
          <p14:tracePt t="29536" x="5619750" y="2052638"/>
          <p14:tracePt t="29569" x="5619750" y="2065338"/>
          <p14:tracePt t="29601" x="5607050" y="2065338"/>
          <p14:tracePt t="29640" x="5595938" y="2078038"/>
          <p14:tracePt t="29649" x="5595938" y="2089150"/>
          <p14:tracePt t="29728" x="5583238" y="2101850"/>
          <p14:tracePt t="29784" x="5570538" y="2101850"/>
          <p14:tracePt t="29825" x="5545138" y="2127250"/>
          <p14:tracePt t="29857" x="5532438" y="2127250"/>
          <p14:tracePt t="29873" x="5519738" y="2127250"/>
          <p14:tracePt t="29889" x="5507038" y="2139950"/>
          <p14:tracePt t="29904" x="5495925" y="2139950"/>
          <p14:tracePt t="29912" x="5483225" y="2152650"/>
          <p14:tracePt t="29921" x="5470525" y="2165350"/>
          <p14:tracePt t="29929" x="5457825" y="2178050"/>
          <p14:tracePt t="29937" x="5432425" y="2190750"/>
          <p14:tracePt t="29945" x="5419725" y="2214563"/>
          <p14:tracePt t="29952" x="5394325" y="2239963"/>
          <p14:tracePt t="29969" x="5357813" y="2278063"/>
          <p14:tracePt t="29977" x="5319713" y="2303463"/>
          <p14:tracePt t="29984" x="5294313" y="2314575"/>
          <p14:tracePt t="29992" x="5257800" y="2327275"/>
          <p14:tracePt t="30001" x="5219700" y="2352675"/>
          <p14:tracePt t="30008" x="5181600" y="2365375"/>
          <p14:tracePt t="30018" x="5119688" y="2390775"/>
          <p14:tracePt t="30025" x="5081588" y="2414588"/>
          <p14:tracePt t="30034" x="4994275" y="2427288"/>
          <p14:tracePt t="30041" x="4945063" y="2427288"/>
          <p14:tracePt t="30051" x="4868863" y="2452688"/>
          <p14:tracePt t="30057" x="4781550" y="2465388"/>
          <p14:tracePt t="30067" x="4694238" y="2490788"/>
          <p14:tracePt t="30073" x="4594225" y="2490788"/>
          <p14:tracePt t="30081" x="4494213" y="2516188"/>
          <p14:tracePt t="30089" x="4406900" y="2516188"/>
          <p14:tracePt t="30097" x="4305300" y="2516188"/>
          <p14:tracePt t="30105" x="4181475" y="2516188"/>
          <p14:tracePt t="30113" x="4043363" y="2516188"/>
          <p14:tracePt t="30121" x="3856038" y="2452688"/>
          <p14:tracePt t="30128" x="3617913" y="2365375"/>
          <p14:tracePt t="30137" x="3392488" y="2290763"/>
          <p14:tracePt t="30144" x="3167063" y="2165350"/>
          <p14:tracePt t="30153" x="2890838" y="1989138"/>
          <p14:tracePt t="30160" x="2654300" y="1801813"/>
          <p14:tracePt t="30168" x="2403475" y="1614488"/>
          <p14:tracePt t="30177" x="2152650" y="1427163"/>
          <p14:tracePt t="30185" x="1939925" y="1214438"/>
          <p14:tracePt t="30192" x="1689100" y="1001713"/>
          <p14:tracePt t="30201" x="1401763" y="763588"/>
          <p14:tracePt t="30209" x="1139825" y="500063"/>
          <p14:tracePt t="30217" x="850900" y="250825"/>
          <p14:tracePt t="32385" x="187325" y="2990850"/>
          <p14:tracePt t="32394" x="274638" y="3128963"/>
          <p14:tracePt t="32401" x="363538" y="3267075"/>
          <p14:tracePt t="32409" x="476250" y="3390900"/>
          <p14:tracePt t="32417" x="538163" y="3454400"/>
          <p14:tracePt t="32425" x="612775" y="3541713"/>
          <p14:tracePt t="32434" x="676275" y="3590925"/>
          <p14:tracePt t="32441" x="701675" y="3629025"/>
          <p14:tracePt t="32449" x="712788" y="3629025"/>
          <p14:tracePt t="32457" x="725488" y="3641725"/>
          <p14:tracePt t="32521" x="750888" y="3641725"/>
          <p14:tracePt t="32529" x="763588" y="3603625"/>
          <p14:tracePt t="32537" x="788988" y="3529013"/>
          <p14:tracePt t="32546" x="801688" y="3479800"/>
          <p14:tracePt t="32553" x="825500" y="3403600"/>
          <p14:tracePt t="32562" x="850900" y="3354388"/>
          <p14:tracePt t="32569" x="876300" y="3290888"/>
          <p14:tracePt t="32580" x="925513" y="3216275"/>
          <p14:tracePt t="32585" x="938213" y="3178175"/>
          <p14:tracePt t="32596" x="976313" y="3103563"/>
          <p14:tracePt t="32601" x="989013" y="3065463"/>
          <p14:tracePt t="32609" x="989013" y="3028950"/>
          <p14:tracePt t="32617" x="1027113" y="2952750"/>
          <p14:tracePt t="32625" x="1027113" y="2928938"/>
          <p14:tracePt t="32634" x="1038225" y="2890838"/>
          <p14:tracePt t="32641" x="1076325" y="2840038"/>
          <p14:tracePt t="32650" x="1089025" y="2828925"/>
          <p14:tracePt t="32657" x="1101725" y="2803525"/>
          <p14:tracePt t="32665" x="1127125" y="2765425"/>
          <p14:tracePt t="32673" x="1150938" y="2752725"/>
          <p14:tracePt t="32681" x="1189038" y="2728913"/>
          <p14:tracePt t="32689" x="1201738" y="2716213"/>
          <p14:tracePt t="32697" x="1214438" y="2703513"/>
          <p14:tracePt t="32705" x="1252538" y="2703513"/>
          <p14:tracePt t="32721" x="1263650" y="2690813"/>
          <p14:tracePt t="32825" x="1227138" y="2690813"/>
          <p14:tracePt t="32833" x="1201738" y="2690813"/>
          <p14:tracePt t="32841" x="1163638" y="2690813"/>
          <p14:tracePt t="32849" x="1127125" y="2716213"/>
          <p14:tracePt t="32857" x="1101725" y="2716213"/>
          <p14:tracePt t="32865" x="1063625" y="2728913"/>
          <p14:tracePt t="32873" x="1014413" y="2740025"/>
          <p14:tracePt t="32881" x="963613" y="2740025"/>
          <p14:tracePt t="32889" x="925513" y="2765425"/>
          <p14:tracePt t="32897" x="914400" y="2765425"/>
          <p14:tracePt t="32905" x="876300" y="2778125"/>
          <p14:tracePt t="32913" x="863600" y="2790825"/>
          <p14:tracePt t="32930" x="850900" y="2803525"/>
          <p14:tracePt t="32937" x="838200" y="2816225"/>
          <p14:tracePt t="32946" x="825500" y="2840038"/>
          <p14:tracePt t="32953" x="814388" y="2865438"/>
          <p14:tracePt t="32963" x="801688" y="2916238"/>
          <p14:tracePt t="32969" x="763588" y="2965450"/>
          <p14:tracePt t="32980" x="750888" y="3016250"/>
          <p14:tracePt t="32985" x="725488" y="3078163"/>
          <p14:tracePt t="32996" x="701675" y="3116263"/>
          <p14:tracePt t="33001" x="676275" y="3141663"/>
          <p14:tracePt t="33010" x="650875" y="3178175"/>
          <p14:tracePt t="33017" x="638175" y="3190875"/>
          <p14:tracePt t="33025" x="625475" y="3203575"/>
          <p14:tracePt t="33033" x="612775" y="3228975"/>
          <p14:tracePt t="33041" x="612775" y="3254375"/>
          <p14:tracePt t="33049" x="612775" y="3290888"/>
          <p14:tracePt t="33057" x="612775" y="3316288"/>
          <p14:tracePt t="33065" x="588963" y="3354388"/>
          <p14:tracePt t="33073" x="576263" y="3429000"/>
          <p14:tracePt t="33081" x="576263" y="3479800"/>
          <p14:tracePt t="33089" x="563563" y="3567113"/>
          <p14:tracePt t="33097" x="563563" y="3654425"/>
          <p14:tracePt t="33105" x="563563" y="3754438"/>
          <p14:tracePt t="33113" x="563563" y="3816350"/>
          <p14:tracePt t="33121" x="563563" y="3905250"/>
          <p14:tracePt t="33129" x="563563" y="4005263"/>
          <p14:tracePt t="33137" x="563563" y="4079875"/>
          <p14:tracePt t="33146" x="563563" y="4192588"/>
          <p14:tracePt t="33153" x="563563" y="4305300"/>
          <p14:tracePt t="33162" x="563563" y="4405313"/>
          <p14:tracePt t="33169" x="563563" y="4530725"/>
          <p14:tracePt t="33179" x="563563" y="4656138"/>
          <p14:tracePt t="33185" x="588963" y="4730750"/>
          <p14:tracePt t="33195" x="588963" y="4843463"/>
          <p14:tracePt t="33201" x="588963" y="4943475"/>
          <p14:tracePt t="33214" x="588963" y="5005388"/>
          <p14:tracePt t="33217" x="588963" y="5092700"/>
          <p14:tracePt t="33225" x="600075" y="5181600"/>
          <p14:tracePt t="33233" x="612775" y="5268913"/>
          <p14:tracePt t="33241" x="650875" y="5356225"/>
          <p14:tracePt t="33249" x="663575" y="5430838"/>
          <p14:tracePt t="33257" x="676275" y="5456238"/>
          <p14:tracePt t="33266" x="701675" y="5518150"/>
          <p14:tracePt t="33273" x="701675" y="5543550"/>
          <p14:tracePt t="33281" x="712788" y="5581650"/>
          <p14:tracePt t="33289" x="725488" y="5607050"/>
          <p14:tracePt t="33297" x="738188" y="5619750"/>
          <p14:tracePt t="33305" x="750888" y="5643563"/>
          <p14:tracePt t="33313" x="763588" y="5643563"/>
          <p14:tracePt t="33321" x="776288" y="5668963"/>
          <p14:tracePt t="33329" x="788988" y="5681663"/>
          <p14:tracePt t="33337" x="825500" y="5694363"/>
          <p14:tracePt t="33345" x="863600" y="5694363"/>
          <p14:tracePt t="33353" x="914400" y="5732463"/>
          <p14:tracePt t="33362" x="989013" y="5732463"/>
          <p14:tracePt t="33369" x="1076325" y="5732463"/>
          <p14:tracePt t="33379" x="1176338" y="5732463"/>
          <p14:tracePt t="33385" x="1327150" y="5732463"/>
          <p14:tracePt t="33395" x="1489075" y="5732463"/>
          <p14:tracePt t="33401" x="1677988" y="5732463"/>
          <p14:tracePt t="33412" x="1852613" y="5732463"/>
          <p14:tracePt t="33417" x="2103438" y="5732463"/>
          <p14:tracePt t="33425" x="2352675" y="5732463"/>
          <p14:tracePt t="33433" x="2628900" y="5732463"/>
          <p14:tracePt t="33442" x="2903538" y="5743575"/>
          <p14:tracePt t="33449" x="3228975" y="5807075"/>
          <p14:tracePt t="33457" x="3554413" y="5819775"/>
          <p14:tracePt t="33466" x="3968750" y="5843588"/>
          <p14:tracePt t="33473" x="4205288" y="5843588"/>
          <p14:tracePt t="33481" x="4506913" y="5843588"/>
          <p14:tracePt t="33489" x="4819650" y="5843588"/>
          <p14:tracePt t="33497" x="5057775" y="5843588"/>
          <p14:tracePt t="33505" x="5219700" y="5843588"/>
          <p14:tracePt t="33513" x="5407025" y="5832475"/>
          <p14:tracePt t="33521" x="5607050" y="5781675"/>
          <p14:tracePt t="33529" x="5857875" y="5694363"/>
          <p14:tracePt t="33537" x="6157913" y="5619750"/>
          <p14:tracePt t="33546" x="6334125" y="5556250"/>
          <p14:tracePt t="33553" x="6496050" y="5494338"/>
          <p14:tracePt t="33561" x="6646863" y="5443538"/>
          <p14:tracePt t="33569" x="6772275" y="5394325"/>
          <p14:tracePt t="33578" x="6872288" y="5343525"/>
          <p14:tracePt t="33585" x="6972300" y="5281613"/>
          <p14:tracePt t="33595" x="7059613" y="5205413"/>
          <p14:tracePt t="33601" x="7134225" y="5130800"/>
          <p14:tracePt t="33611" x="7235825" y="5056188"/>
          <p14:tracePt t="33617" x="7285038" y="4943475"/>
          <p14:tracePt t="33628" x="7348538" y="4818063"/>
          <p14:tracePt t="33633" x="7397750" y="4718050"/>
          <p14:tracePt t="33641" x="7435850" y="4618038"/>
          <p14:tracePt t="33650" x="7497763" y="4467225"/>
          <p14:tracePt t="33657" x="7561263" y="4330700"/>
          <p14:tracePt t="33665" x="7572375" y="4217988"/>
          <p14:tracePt t="33673" x="7623175" y="4067175"/>
          <p14:tracePt t="33681" x="7635875" y="3954463"/>
          <p14:tracePt t="33689" x="7635875" y="3892550"/>
          <p14:tracePt t="33698" x="7635875" y="3829050"/>
          <p14:tracePt t="33705" x="7635875" y="3741738"/>
          <p14:tracePt t="33713" x="7610475" y="3679825"/>
          <p14:tracePt t="33721" x="7572375" y="3603625"/>
          <p14:tracePt t="33729" x="7485063" y="3516313"/>
          <p14:tracePt t="33737" x="7372350" y="3441700"/>
          <p14:tracePt t="33745" x="7246938" y="3378200"/>
          <p14:tracePt t="33753" x="7110413" y="3328988"/>
          <p14:tracePt t="33761" x="6972300" y="3267075"/>
          <p14:tracePt t="33769" x="6846888" y="3241675"/>
          <p14:tracePt t="33778" x="6708775" y="3190875"/>
          <p14:tracePt t="33785" x="6559550" y="3178175"/>
          <p14:tracePt t="33794" x="6383338" y="3154363"/>
          <p14:tracePt t="33801" x="6146800" y="3116263"/>
          <p14:tracePt t="33811" x="5895975" y="3090863"/>
          <p14:tracePt t="33817" x="5657850" y="3090863"/>
          <p14:tracePt t="33828" x="5281613" y="3090863"/>
          <p14:tracePt t="33833" x="5006975" y="3090863"/>
          <p14:tracePt t="33841" x="4706938" y="3090863"/>
          <p14:tracePt t="33849" x="4430713" y="3090863"/>
          <p14:tracePt t="33857" x="4181475" y="3090863"/>
          <p14:tracePt t="33865" x="3979863" y="3090863"/>
          <p14:tracePt t="33873" x="3743325" y="3090863"/>
          <p14:tracePt t="33881" x="3530600" y="3090863"/>
          <p14:tracePt t="33889" x="3328988" y="3090863"/>
          <p14:tracePt t="33897" x="3141663" y="3090863"/>
          <p14:tracePt t="33905" x="2979738" y="3090863"/>
          <p14:tracePt t="33913" x="2767013" y="3078163"/>
          <p14:tracePt t="33921" x="2590800" y="3078163"/>
          <p14:tracePt t="33929" x="2416175" y="3041650"/>
          <p14:tracePt t="33937" x="2290763" y="3028950"/>
          <p14:tracePt t="33945" x="2152650" y="3016250"/>
          <p14:tracePt t="33953" x="2052638" y="2978150"/>
          <p14:tracePt t="33962" x="1978025" y="2978150"/>
          <p14:tracePt t="33969" x="1903413" y="2965450"/>
          <p14:tracePt t="33979" x="1827213" y="2952750"/>
          <p14:tracePt t="33985" x="1727200" y="2952750"/>
          <p14:tracePt t="33994" x="1614488" y="2928938"/>
          <p14:tracePt t="34001" x="1552575" y="2916238"/>
          <p14:tracePt t="34011" x="1465263" y="2903538"/>
          <p14:tracePt t="34017" x="1339850" y="2890838"/>
          <p14:tracePt t="34028" x="1252538" y="2878138"/>
          <p14:tracePt t="34033" x="1176338" y="2865438"/>
          <p14:tracePt t="34041" x="1089025" y="2865438"/>
          <p14:tracePt t="34049" x="1038225" y="2865438"/>
          <p14:tracePt t="34058" x="950913" y="2865438"/>
          <p14:tracePt t="34065" x="901700" y="2865438"/>
          <p14:tracePt t="34073" x="876300" y="2865438"/>
          <p14:tracePt t="34081" x="850900" y="2865438"/>
          <p14:tracePt t="34089" x="814388" y="2865438"/>
          <p14:tracePt t="34097" x="801688" y="2865438"/>
          <p14:tracePt t="34105" x="788988" y="2865438"/>
          <p14:tracePt t="34113" x="776288" y="2865438"/>
          <p14:tracePt t="34121" x="750888" y="2890838"/>
          <p14:tracePt t="34137" x="738188" y="2916238"/>
          <p14:tracePt t="34145" x="712788" y="2941638"/>
          <p14:tracePt t="34153" x="701675" y="2978150"/>
          <p14:tracePt t="34161" x="688975" y="3003550"/>
          <p14:tracePt t="34170" x="663575" y="3028950"/>
          <p14:tracePt t="34178" x="638175" y="3065463"/>
          <p14:tracePt t="34185" x="625475" y="3103563"/>
          <p14:tracePt t="34195" x="600075" y="3128963"/>
          <p14:tracePt t="34201" x="576263" y="3165475"/>
          <p14:tracePt t="34213" x="563563" y="3178175"/>
          <p14:tracePt t="34218" x="550863" y="3203575"/>
          <p14:tracePt t="34228" x="538163" y="3228975"/>
          <p14:tracePt t="34234" x="525463" y="3241675"/>
          <p14:tracePt t="34245" x="512763" y="3254375"/>
          <p14:tracePt t="34250" x="512763" y="3303588"/>
          <p14:tracePt t="34258" x="488950" y="3328988"/>
          <p14:tracePt t="34265" x="476250" y="3354388"/>
          <p14:tracePt t="34273" x="476250" y="3367088"/>
          <p14:tracePt t="34281" x="476250" y="3378200"/>
          <p14:tracePt t="34289" x="476250" y="3403600"/>
          <p14:tracePt t="34297" x="463550" y="3416300"/>
          <p14:tracePt t="34305" x="463550" y="3441700"/>
          <p14:tracePt t="34313" x="450850" y="3454400"/>
          <p14:tracePt t="34329" x="450850" y="3467100"/>
          <p14:tracePt t="34345" x="450850" y="3479800"/>
          <p14:tracePt t="34361" x="450850" y="3490913"/>
          <p14:tracePt t="34369" x="450850" y="3503613"/>
          <p14:tracePt t="34385" x="450850" y="3516313"/>
          <p14:tracePt t="34394" x="438150" y="3529013"/>
          <p14:tracePt t="34417" x="438150" y="3541713"/>
          <p14:tracePt t="34433" x="425450" y="3554413"/>
          <p14:tracePt t="34481" x="425450" y="3567113"/>
          <p14:tracePt t="34497" x="425450" y="3579813"/>
          <p14:tracePt t="34529" x="425450" y="3590925"/>
          <p14:tracePt t="34553" x="425450" y="3603625"/>
          <p14:tracePt t="34561" x="425450" y="3616325"/>
          <p14:tracePt t="34577" x="425450" y="3629025"/>
          <p14:tracePt t="34585" x="425450" y="3641725"/>
          <p14:tracePt t="34594" x="425450" y="3667125"/>
          <p14:tracePt t="34610" x="425450" y="3692525"/>
          <p14:tracePt t="34617" x="425450" y="3703638"/>
          <p14:tracePt t="34627" x="425450" y="3741738"/>
          <p14:tracePt t="34633" x="425450" y="3767138"/>
          <p14:tracePt t="34643" x="425450" y="3792538"/>
          <p14:tracePt t="34649" x="425450" y="3829050"/>
          <p14:tracePt t="34658" x="425450" y="3841750"/>
          <p14:tracePt t="34665" x="425450" y="3879850"/>
          <p14:tracePt t="34673" x="425450" y="3905250"/>
          <p14:tracePt t="34681" x="425450" y="3929063"/>
          <p14:tracePt t="34689" x="438150" y="3992563"/>
          <p14:tracePt t="34697" x="438150" y="4005263"/>
          <p14:tracePt t="34705" x="438150" y="4029075"/>
          <p14:tracePt t="34713" x="438150" y="4054475"/>
          <p14:tracePt t="34721" x="450850" y="4079875"/>
          <p14:tracePt t="34729" x="463550" y="4092575"/>
          <p14:tracePt t="34753" x="463550" y="4105275"/>
          <p14:tracePt t="34785" x="463550" y="4117975"/>
          <p14:tracePt t="34833" x="476250" y="4117975"/>
          <p14:tracePt t="34842" x="476250" y="4129088"/>
          <p14:tracePt t="34865" x="488950" y="4141788"/>
          <p14:tracePt t="34873" x="500063" y="4141788"/>
          <p14:tracePt t="34881" x="500063" y="4167188"/>
          <p14:tracePt t="34889" x="512763" y="4192588"/>
          <p14:tracePt t="34905" x="525463" y="4205288"/>
          <p14:tracePt t="34913" x="538163" y="4205288"/>
          <p14:tracePt t="34922" x="538163" y="4217988"/>
          <p14:tracePt t="34937" x="550863" y="4241800"/>
          <p14:tracePt t="34945" x="563563" y="4254500"/>
          <p14:tracePt t="34961" x="576263" y="4267200"/>
          <p14:tracePt t="35049" x="588963" y="4267200"/>
          <p14:tracePt t="35097" x="600075" y="4267200"/>
          <p14:tracePt t="35113" x="612775" y="4267200"/>
          <p14:tracePt t="35121" x="625475" y="4267200"/>
          <p14:tracePt t="35130" x="638175" y="4267200"/>
          <p14:tracePt t="35137" x="650875" y="4279900"/>
          <p14:tracePt t="35153" x="663575" y="4279900"/>
          <p14:tracePt t="35161" x="676275" y="4279900"/>
          <p14:tracePt t="35169" x="701675" y="4292600"/>
          <p14:tracePt t="35185" x="725488" y="4305300"/>
          <p14:tracePt t="35201" x="750888" y="4305300"/>
          <p14:tracePt t="35212" x="763588" y="4318000"/>
          <p14:tracePt t="35217" x="788988" y="4330700"/>
          <p14:tracePt t="35226" x="801688" y="4341813"/>
          <p14:tracePt t="35233" x="838200" y="4354513"/>
          <p14:tracePt t="35243" x="863600" y="4379913"/>
          <p14:tracePt t="35249" x="914400" y="4405313"/>
          <p14:tracePt t="35260" x="950913" y="4430713"/>
          <p14:tracePt t="35265" x="989013" y="4454525"/>
          <p14:tracePt t="35274" x="1050925" y="4492625"/>
          <p14:tracePt t="35281" x="1089025" y="4492625"/>
          <p14:tracePt t="35289" x="1150938" y="4518025"/>
          <p14:tracePt t="35297" x="1189038" y="4543425"/>
          <p14:tracePt t="35305" x="1227138" y="4554538"/>
          <p14:tracePt t="35313" x="1289050" y="4567238"/>
          <p14:tracePt t="35321" x="1327150" y="4605338"/>
          <p14:tracePt t="35329" x="1376363" y="4618038"/>
          <p14:tracePt t="35337" x="1439863" y="4656138"/>
          <p14:tracePt t="35345" x="1501775" y="4667250"/>
          <p14:tracePt t="35353" x="1539875" y="4679950"/>
          <p14:tracePt t="35361" x="1614488" y="4718050"/>
          <p14:tracePt t="35369" x="1639888" y="4730750"/>
          <p14:tracePt t="35377" x="1665288" y="4756150"/>
          <p14:tracePt t="35385" x="1727200" y="4779963"/>
          <p14:tracePt t="35393" x="1765300" y="4818063"/>
          <p14:tracePt t="35401" x="1790700" y="4818063"/>
          <p14:tracePt t="35410" x="1814513" y="4818063"/>
          <p14:tracePt t="35417" x="1852613" y="4830763"/>
          <p14:tracePt t="35426" x="1903413" y="4843463"/>
          <p14:tracePt t="35433" x="1939925" y="4856163"/>
          <p14:tracePt t="35443" x="1965325" y="4868863"/>
          <p14:tracePt t="35460" x="1978025" y="4868863"/>
          <p14:tracePt t="35465" x="1990725" y="4868863"/>
          <p14:tracePt t="35561" x="1990725" y="4879975"/>
          <p14:tracePt t="35569" x="2003425" y="4879975"/>
          <p14:tracePt t="35578" x="2014538" y="4879975"/>
          <p14:tracePt t="35585" x="2027238" y="4879975"/>
          <p14:tracePt t="35594" x="2039938" y="4879975"/>
          <p14:tracePt t="35601" x="2052638" y="4879975"/>
          <p14:tracePt t="35617" x="2065338" y="4879975"/>
          <p14:tracePt t="35626" x="2090738" y="4905375"/>
          <p14:tracePt t="35649" x="2116138" y="4905375"/>
          <p14:tracePt t="35665" x="2139950" y="4918075"/>
          <p14:tracePt t="35676" x="2152650" y="4918075"/>
          <p14:tracePt t="35689" x="2178050" y="4930775"/>
          <p14:tracePt t="35698" x="2216150" y="4943475"/>
          <p14:tracePt t="35713" x="2239963" y="4956175"/>
          <p14:tracePt t="35721" x="2252663" y="4956175"/>
          <p14:tracePt t="35729" x="2278063" y="4956175"/>
          <p14:tracePt t="35737" x="2303463" y="4956175"/>
          <p14:tracePt t="35745" x="2316163" y="4968875"/>
          <p14:tracePt t="35754" x="2352675" y="4992688"/>
          <p14:tracePt t="35761" x="2378075" y="5005388"/>
          <p14:tracePt t="35777" x="2390775" y="5018088"/>
          <p14:tracePt t="35785" x="2403475" y="5030788"/>
          <p14:tracePt t="35793" x="2428875" y="5043488"/>
          <p14:tracePt t="35801" x="2441575" y="5056188"/>
          <p14:tracePt t="35809" x="2452688" y="5056188"/>
          <p14:tracePt t="35825" x="2490788" y="5081588"/>
          <p14:tracePt t="35833" x="2516188" y="5092700"/>
          <p14:tracePt t="35842" x="2541588" y="5105400"/>
          <p14:tracePt t="35849" x="2565400" y="5105400"/>
          <p14:tracePt t="35859" x="2590800" y="5118100"/>
          <p14:tracePt t="35865" x="2628900" y="5143500"/>
          <p14:tracePt t="35875" x="2667000" y="5168900"/>
          <p14:tracePt t="35881" x="2678113" y="5181600"/>
          <p14:tracePt t="35892" x="2728913" y="5205413"/>
          <p14:tracePt t="35897" x="2790825" y="5230813"/>
          <p14:tracePt t="35905" x="2828925" y="5243513"/>
          <p14:tracePt t="35913" x="2890838" y="5281613"/>
          <p14:tracePt t="35922" x="2903538" y="5294313"/>
          <p14:tracePt t="35930" x="2941638" y="5294313"/>
          <p14:tracePt t="35937" x="2979738" y="5305425"/>
          <p14:tracePt t="35945" x="3003550" y="5330825"/>
          <p14:tracePt t="35953" x="3028950" y="5330825"/>
          <p14:tracePt t="35961" x="3067050" y="5343525"/>
          <p14:tracePt t="35969" x="3079750" y="5356225"/>
          <p14:tracePt t="35977" x="3128963" y="5368925"/>
          <p14:tracePt t="35985" x="3141663" y="5381625"/>
          <p14:tracePt t="35993" x="3167063" y="5394325"/>
          <p14:tracePt t="36001" x="3179763" y="5394325"/>
          <p14:tracePt t="36009" x="3205163" y="5407025"/>
          <p14:tracePt t="36017" x="3216275" y="5418138"/>
          <p14:tracePt t="36025" x="3228975" y="5418138"/>
          <p14:tracePt t="36033" x="3241675" y="5430838"/>
          <p14:tracePt t="36042" x="3279775" y="5456238"/>
          <p14:tracePt t="36049" x="3292475" y="5468938"/>
          <p14:tracePt t="36059" x="3305175" y="5468938"/>
          <p14:tracePt t="36066" x="3341688" y="5481638"/>
          <p14:tracePt t="36076" x="3354388" y="5507038"/>
          <p14:tracePt t="36097" x="3367088" y="5507038"/>
          <p14:tracePt t="36121" x="3379788" y="5507038"/>
          <p14:tracePt t="36137" x="3392488" y="5507038"/>
          <p14:tracePt t="36145" x="3405188" y="5507038"/>
          <p14:tracePt t="36153" x="3417888" y="5507038"/>
          <p14:tracePt t="36161" x="3429000" y="5518150"/>
          <p14:tracePt t="36169" x="3454400" y="5518150"/>
          <p14:tracePt t="36177" x="3467100" y="5518150"/>
          <p14:tracePt t="36185" x="3492500" y="5530850"/>
          <p14:tracePt t="36193" x="3505200" y="5530850"/>
          <p14:tracePt t="36201" x="3517900" y="5530850"/>
          <p14:tracePt t="36211" x="3554413" y="5530850"/>
          <p14:tracePt t="36217" x="3579813" y="5530850"/>
          <p14:tracePt t="36225" x="3605213" y="5543550"/>
          <p14:tracePt t="36233" x="3643313" y="5543550"/>
          <p14:tracePt t="36242" x="3679825" y="5556250"/>
          <p14:tracePt t="36249" x="3743325" y="5556250"/>
          <p14:tracePt t="36259" x="3817938" y="5556250"/>
          <p14:tracePt t="36265" x="3867150" y="5556250"/>
          <p14:tracePt t="36275" x="3956050" y="5556250"/>
          <p14:tracePt t="36281" x="4017963" y="5556250"/>
          <p14:tracePt t="36292" x="4092575" y="5556250"/>
          <p14:tracePt t="36297" x="4168775" y="5556250"/>
          <p14:tracePt t="36305" x="4256088" y="5556250"/>
          <p14:tracePt t="36313" x="4318000" y="5556250"/>
          <p14:tracePt t="36321" x="4381500" y="5556250"/>
          <p14:tracePt t="36329" x="4443413" y="5556250"/>
          <p14:tracePt t="36337" x="4530725" y="5556250"/>
          <p14:tracePt t="36345" x="4606925" y="5556250"/>
          <p14:tracePt t="36353" x="4694238" y="5556250"/>
          <p14:tracePt t="36361" x="4781550" y="5556250"/>
          <p14:tracePt t="36369" x="4868863" y="5556250"/>
          <p14:tracePt t="36377" x="4945063" y="5556250"/>
          <p14:tracePt t="36385" x="5019675" y="5556250"/>
          <p14:tracePt t="36393" x="5068888" y="5543550"/>
          <p14:tracePt t="36401" x="5145088" y="5507038"/>
          <p14:tracePt t="36409" x="5194300" y="5468938"/>
          <p14:tracePt t="36417" x="5245100" y="5430838"/>
          <p14:tracePt t="36425" x="5307013" y="5394325"/>
          <p14:tracePt t="36433" x="5332413" y="5368925"/>
          <p14:tracePt t="36441" x="5394325" y="5305425"/>
          <p14:tracePt t="36449" x="5445125" y="5256213"/>
          <p14:tracePt t="36458" x="5483225" y="5168900"/>
          <p14:tracePt t="36465" x="5519738" y="5081588"/>
          <p14:tracePt t="36475" x="5557838" y="5005388"/>
          <p14:tracePt t="36481" x="5583238" y="4918075"/>
          <p14:tracePt t="36492" x="5619750" y="4805363"/>
          <p14:tracePt t="36497" x="5645150" y="4718050"/>
          <p14:tracePt t="36506" x="5683250" y="4618038"/>
          <p14:tracePt t="36513" x="5683250" y="4518025"/>
          <p14:tracePt t="36521" x="5683250" y="4418013"/>
          <p14:tracePt t="36530" x="5683250" y="4279900"/>
          <p14:tracePt t="36537" x="5683250" y="4154488"/>
          <p14:tracePt t="36545" x="5683250" y="4017963"/>
          <p14:tracePt t="36553" x="5683250" y="3905250"/>
          <p14:tracePt t="36561" x="5683250" y="3779838"/>
          <p14:tracePt t="36569" x="5683250" y="3703638"/>
          <p14:tracePt t="36577" x="5683250" y="3616325"/>
          <p14:tracePt t="36585" x="5683250" y="3579813"/>
          <p14:tracePt t="36593" x="5683250" y="3554413"/>
          <p14:tracePt t="36601" x="5670550" y="3516313"/>
          <p14:tracePt t="36609" x="5645150" y="3479800"/>
          <p14:tracePt t="36617" x="5607050" y="3454400"/>
          <p14:tracePt t="36625" x="5583238" y="3403600"/>
          <p14:tracePt t="36633" x="5557838" y="3378200"/>
          <p14:tracePt t="36641" x="5545138" y="3354388"/>
          <p14:tracePt t="36649" x="5519738" y="3328988"/>
          <p14:tracePt t="36658" x="5495925" y="3303588"/>
          <p14:tracePt t="36665" x="5483225" y="3303588"/>
          <p14:tracePt t="36675" x="5445125" y="3267075"/>
          <p14:tracePt t="36681" x="5383213" y="3254375"/>
          <p14:tracePt t="36691" x="5319713" y="3216275"/>
          <p14:tracePt t="36697" x="5219700" y="3190875"/>
          <p14:tracePt t="36708" x="5119688" y="3154363"/>
          <p14:tracePt t="36713" x="5019675" y="3116263"/>
          <p14:tracePt t="36721" x="4881563" y="3078163"/>
          <p14:tracePt t="36729" x="4719638" y="3054350"/>
          <p14:tracePt t="36737" x="4568825" y="3041650"/>
          <p14:tracePt t="36745" x="4381500" y="3016250"/>
          <p14:tracePt t="36753" x="4130675" y="2978150"/>
          <p14:tracePt t="36761" x="3830638" y="2916238"/>
          <p14:tracePt t="36769" x="3541713" y="2890838"/>
          <p14:tracePt t="36777" x="3179763" y="2828925"/>
          <p14:tracePt t="36785" x="2867025" y="2790825"/>
          <p14:tracePt t="36793" x="2503488" y="2728913"/>
          <p14:tracePt t="36801" x="2328863" y="2703513"/>
          <p14:tracePt t="36809" x="2103438" y="2678113"/>
          <p14:tracePt t="36817" x="1914525" y="2678113"/>
          <p14:tracePt t="36825" x="1752600" y="2678113"/>
          <p14:tracePt t="36833" x="1589088" y="2678113"/>
          <p14:tracePt t="36841" x="1489075" y="2678113"/>
          <p14:tracePt t="36849" x="1389063" y="2678113"/>
          <p14:tracePt t="36857" x="1339850" y="2678113"/>
          <p14:tracePt t="36865" x="1301750" y="2678113"/>
          <p14:tracePt t="36875" x="1289050" y="2678113"/>
          <p14:tracePt t="36881" x="1276350" y="2678113"/>
          <p14:tracePt t="36891" x="1263650" y="2678113"/>
          <p14:tracePt t="36897" x="1252538" y="2690813"/>
          <p14:tracePt t="36908" x="1239838" y="2716213"/>
          <p14:tracePt t="36913" x="1239838" y="2752725"/>
          <p14:tracePt t="36922" x="1227138" y="2790825"/>
          <p14:tracePt t="36929" x="1214438" y="2840038"/>
          <p14:tracePt t="36937" x="1201738" y="2903538"/>
          <p14:tracePt t="36945" x="1201738" y="2941638"/>
          <p14:tracePt t="36953" x="1189038" y="2965450"/>
          <p14:tracePt t="36961" x="1189038" y="3041650"/>
          <p14:tracePt t="36969" x="1189038" y="3065463"/>
          <p14:tracePt t="36977" x="1189038" y="3141663"/>
          <p14:tracePt t="36985" x="1189038" y="3216275"/>
          <p14:tracePt t="36993" x="1189038" y="3278188"/>
          <p14:tracePt t="37001" x="1201738" y="3378200"/>
          <p14:tracePt t="37009" x="1227138" y="3467100"/>
          <p14:tracePt t="37017" x="1252538" y="3567113"/>
          <p14:tracePt t="37025" x="1276350" y="3667125"/>
          <p14:tracePt t="37033" x="1327150" y="3767138"/>
          <p14:tracePt t="37041" x="1352550" y="3854450"/>
          <p14:tracePt t="37049" x="1401763" y="3954463"/>
          <p14:tracePt t="37058" x="1414463" y="4029075"/>
          <p14:tracePt t="37065" x="1489075" y="4117975"/>
          <p14:tracePt t="37074" x="1539875" y="4192588"/>
          <p14:tracePt t="37081" x="1589088" y="4279900"/>
          <p14:tracePt t="37091" x="1601788" y="4330700"/>
          <p14:tracePt t="37098" x="1652588" y="4405313"/>
          <p14:tracePt t="37107" x="1689100" y="4454525"/>
          <p14:tracePt t="37114" x="1727200" y="4518025"/>
          <p14:tracePt t="37125" x="1790700" y="4592638"/>
          <p14:tracePt t="37129" x="1839913" y="4643438"/>
          <p14:tracePt t="37138" x="1865313" y="4679950"/>
          <p14:tracePt t="37145" x="1890713" y="4705350"/>
          <p14:tracePt t="37153" x="1939925" y="4756150"/>
          <p14:tracePt t="37162" x="1965325" y="4768850"/>
          <p14:tracePt t="37169" x="2027238" y="4805363"/>
          <p14:tracePt t="37177" x="2078038" y="4830763"/>
          <p14:tracePt t="37185" x="2152650" y="4868863"/>
          <p14:tracePt t="37193" x="2190750" y="4868863"/>
          <p14:tracePt t="37201" x="2252663" y="4892675"/>
          <p14:tracePt t="37209" x="2303463" y="4918075"/>
          <p14:tracePt t="37217" x="2328863" y="4930775"/>
          <p14:tracePt t="37225" x="2365375" y="4930775"/>
          <p14:tracePt t="37233" x="2428875" y="4943475"/>
          <p14:tracePt t="37241" x="2478088" y="4968875"/>
          <p14:tracePt t="37249" x="2541588" y="4981575"/>
          <p14:tracePt t="37257" x="2590800" y="4992688"/>
          <p14:tracePt t="37265" x="2678113" y="4992688"/>
          <p14:tracePt t="37274" x="2741613" y="5005388"/>
          <p14:tracePt t="37281" x="2816225" y="5030788"/>
          <p14:tracePt t="37291" x="2890838" y="5043488"/>
          <p14:tracePt t="37297" x="2992438" y="5056188"/>
          <p14:tracePt t="37307" x="3054350" y="5056188"/>
          <p14:tracePt t="37313" x="3154363" y="5068888"/>
          <p14:tracePt t="37324" x="3228975" y="5092700"/>
          <p14:tracePt t="37329" x="3317875" y="5092700"/>
          <p14:tracePt t="37338" x="3405188" y="5118100"/>
          <p14:tracePt t="37345" x="3467100" y="5118100"/>
          <p14:tracePt t="37353" x="3541713" y="5130800"/>
          <p14:tracePt t="37361" x="3617913" y="5143500"/>
          <p14:tracePt t="37369" x="3667125" y="5143500"/>
          <p14:tracePt t="37377" x="3756025" y="5156200"/>
          <p14:tracePt t="37385" x="3830638" y="5181600"/>
          <p14:tracePt t="37393" x="3892550" y="5218113"/>
          <p14:tracePt t="37401" x="3968750" y="5230813"/>
          <p14:tracePt t="37409" x="4068763" y="5243513"/>
          <p14:tracePt t="37417" x="4143375" y="5281613"/>
          <p14:tracePt t="37425" x="4230688" y="5294313"/>
          <p14:tracePt t="37433" x="4343400" y="5305425"/>
          <p14:tracePt t="37441" x="4468813" y="5330825"/>
          <p14:tracePt t="37449" x="4606925" y="5343525"/>
          <p14:tracePt t="37457" x="4719638" y="5368925"/>
          <p14:tracePt t="37465" x="4781550" y="5368925"/>
          <p14:tracePt t="37481" x="4856163" y="5394325"/>
          <p14:tracePt t="37491" x="4956175" y="5407025"/>
          <p14:tracePt t="37497" x="5019675" y="5407025"/>
          <p14:tracePt t="37507" x="5119688" y="5407025"/>
          <p14:tracePt t="37513" x="5219700" y="5407025"/>
          <p14:tracePt t="37523" x="5345113" y="5407025"/>
          <p14:tracePt t="37529" x="5457825" y="5407025"/>
          <p14:tracePt t="37540" x="5557838" y="5394325"/>
          <p14:tracePt t="37545" x="5645150" y="5394325"/>
          <p14:tracePt t="37553" x="5745163" y="5368925"/>
          <p14:tracePt t="37562" x="5795963" y="5343525"/>
          <p14:tracePt t="37569" x="5845175" y="5305425"/>
          <p14:tracePt t="37577" x="5932488" y="5281613"/>
          <p14:tracePt t="37585" x="5995988" y="5268913"/>
          <p14:tracePt t="37593" x="6045200" y="5243513"/>
          <p14:tracePt t="37601" x="6070600" y="5218113"/>
          <p14:tracePt t="37609" x="6121400" y="5205413"/>
          <p14:tracePt t="37617" x="6146800" y="5194300"/>
          <p14:tracePt t="37625" x="6170613" y="5168900"/>
          <p14:tracePt t="37633" x="6196013" y="5168900"/>
          <p14:tracePt t="37641" x="6196013" y="5156200"/>
          <p14:tracePt t="37649" x="6208713" y="5143500"/>
          <p14:tracePt t="37657" x="6221413" y="5130800"/>
          <p14:tracePt t="37665" x="6234113" y="5068888"/>
          <p14:tracePt t="37673" x="6246813" y="5043488"/>
          <p14:tracePt t="37681" x="6246813" y="5030788"/>
          <p14:tracePt t="37690" x="6259513" y="4981575"/>
          <p14:tracePt t="37697" x="6259513" y="4943475"/>
          <p14:tracePt t="37707" x="6259513" y="4892675"/>
          <p14:tracePt t="37713" x="6270625" y="4818063"/>
          <p14:tracePt t="37723" x="6296025" y="4768850"/>
          <p14:tracePt t="37729" x="6296025" y="4679950"/>
          <p14:tracePt t="37741" x="6308725" y="4592638"/>
          <p14:tracePt t="37745" x="6308725" y="4518025"/>
          <p14:tracePt t="37753" x="6308725" y="4418013"/>
          <p14:tracePt t="37761" x="6308725" y="4341813"/>
          <p14:tracePt t="37769" x="6308725" y="4254500"/>
          <p14:tracePt t="37777" x="6308725" y="4192588"/>
          <p14:tracePt t="37785" x="6308725" y="4129088"/>
          <p14:tracePt t="37793" x="6308725" y="4092575"/>
          <p14:tracePt t="37801" x="6308725" y="4067175"/>
          <p14:tracePt t="37809" x="6308725" y="4017963"/>
          <p14:tracePt t="37817" x="6308725" y="3992563"/>
          <p14:tracePt t="37825" x="6308725" y="3954463"/>
          <p14:tracePt t="37833" x="6308725" y="3941763"/>
          <p14:tracePt t="37841" x="6296025" y="3905250"/>
          <p14:tracePt t="37857" x="6296025" y="3892550"/>
          <p14:tracePt t="37865" x="6283325" y="3867150"/>
          <p14:tracePt t="37881" x="6283325" y="3854450"/>
          <p14:tracePt t="37897" x="6283325" y="3841750"/>
          <p14:tracePt t="37906" x="6283325" y="3829050"/>
          <p14:tracePt t="37945" x="6283325" y="3816350"/>
          <p14:tracePt t="37961" x="6270625" y="3803650"/>
          <p14:tracePt t="37977" x="6259513" y="3792538"/>
          <p14:tracePt t="37985" x="6259513" y="3779838"/>
          <p14:tracePt t="38001" x="6246813" y="3754438"/>
          <p14:tracePt t="38009" x="6234113" y="3729038"/>
          <p14:tracePt t="38017" x="6208713" y="3703638"/>
          <p14:tracePt t="38025" x="6170613" y="3679825"/>
          <p14:tracePt t="38033" x="6121400" y="3629025"/>
          <p14:tracePt t="38041" x="6057900" y="3616325"/>
          <p14:tracePt t="38050" x="5995988" y="3567113"/>
          <p14:tracePt t="38057" x="5908675" y="3516313"/>
          <p14:tracePt t="38065" x="5870575" y="3490913"/>
          <p14:tracePt t="38073" x="5795963" y="3467100"/>
          <p14:tracePt t="38081" x="5708650" y="3441700"/>
          <p14:tracePt t="38090" x="5645150" y="3403600"/>
          <p14:tracePt t="38097" x="5570538" y="3378200"/>
          <p14:tracePt t="38107" x="5519738" y="3328988"/>
          <p14:tracePt t="38113" x="5483225" y="3316288"/>
          <p14:tracePt t="38123" x="5419725" y="3278188"/>
          <p14:tracePt t="38130" x="5383213" y="3278188"/>
          <p14:tracePt t="38140" x="5307013" y="3241675"/>
          <p14:tracePt t="38145" x="5245100" y="3241675"/>
          <p14:tracePt t="38157" x="5170488" y="3228975"/>
          <p14:tracePt t="38162" x="5068888" y="3216275"/>
          <p14:tracePt t="38170" x="4968875" y="3203575"/>
          <p14:tracePt t="38178" x="4832350" y="3203575"/>
          <p14:tracePt t="38186" x="4732338" y="3165475"/>
          <p14:tracePt t="38193" x="4643438" y="3165475"/>
          <p14:tracePt t="38202" x="4543425" y="3165475"/>
          <p14:tracePt t="38209" x="4406900" y="3141663"/>
          <p14:tracePt t="38226" x="4192588" y="3141663"/>
          <p14:tracePt t="38234" x="4056063" y="3141663"/>
          <p14:tracePt t="38242" x="3892550" y="3141663"/>
          <p14:tracePt t="38249" x="3730625" y="3141663"/>
          <p14:tracePt t="38257" x="3517900" y="3141663"/>
          <p14:tracePt t="38265" x="3279775" y="3141663"/>
          <p14:tracePt t="38274" x="3079750" y="3141663"/>
          <p14:tracePt t="38281" x="2816225" y="3090863"/>
          <p14:tracePt t="38290" x="2628900" y="3090863"/>
          <p14:tracePt t="38298" x="2452688" y="3078163"/>
          <p14:tracePt t="38306" x="2316163" y="3078163"/>
          <p14:tracePt t="38313" x="2165350" y="3065463"/>
          <p14:tracePt t="38322" x="2014538" y="3065463"/>
          <p14:tracePt t="38329" x="1878013" y="3065463"/>
          <p14:tracePt t="38339" x="1752600" y="3065463"/>
          <p14:tracePt t="38345" x="1627188" y="3065463"/>
          <p14:tracePt t="38356" x="1565275" y="3065463"/>
          <p14:tracePt t="38361" x="1476375" y="3065463"/>
          <p14:tracePt t="38369" x="1427163" y="3065463"/>
          <p14:tracePt t="38377" x="1389063" y="3065463"/>
          <p14:tracePt t="38385" x="1352550" y="3065463"/>
          <p14:tracePt t="38393" x="1314450" y="3078163"/>
          <p14:tracePt t="38401" x="1263650" y="3078163"/>
          <p14:tracePt t="38409" x="1239838" y="3078163"/>
          <p14:tracePt t="38417" x="1201738" y="3078163"/>
          <p14:tracePt t="38425" x="1163638" y="3078163"/>
          <p14:tracePt t="38433" x="1163638" y="3090863"/>
          <p14:tracePt t="38441" x="1139825" y="3090863"/>
          <p14:tracePt t="38465" x="1127125" y="3090863"/>
          <p14:tracePt t="38506" x="1114425" y="3103563"/>
          <p14:tracePt t="38513" x="1101725" y="3103563"/>
          <p14:tracePt t="38522" x="1089025" y="3103563"/>
          <p14:tracePt t="38537" x="1076325" y="3116263"/>
          <p14:tracePt t="38570" x="1063625" y="3128963"/>
          <p14:tracePt t="38585" x="1050925" y="3128963"/>
          <p14:tracePt t="38593" x="1050925" y="3141663"/>
          <p14:tracePt t="38601" x="1038225" y="3154363"/>
          <p14:tracePt t="38609" x="1014413" y="3178175"/>
          <p14:tracePt t="38617" x="1014413" y="3203575"/>
          <p14:tracePt t="38625" x="976313" y="3254375"/>
          <p14:tracePt t="38633" x="950913" y="3290888"/>
          <p14:tracePt t="38641" x="950913" y="3354388"/>
          <p14:tracePt t="38649" x="914400" y="3429000"/>
          <p14:tracePt t="38657" x="901700" y="3479800"/>
          <p14:tracePt t="38665" x="889000" y="3554413"/>
          <p14:tracePt t="38673" x="889000" y="3654425"/>
          <p14:tracePt t="38681" x="889000" y="3729038"/>
          <p14:tracePt t="38689" x="863600" y="3841750"/>
          <p14:tracePt t="38697" x="863600" y="3954463"/>
          <p14:tracePt t="38706" x="850900" y="4092575"/>
          <p14:tracePt t="38713" x="850900" y="4167188"/>
          <p14:tracePt t="38722" x="850900" y="4305300"/>
          <p14:tracePt t="38729" x="850900" y="4392613"/>
          <p14:tracePt t="38739" x="850900" y="4454525"/>
          <p14:tracePt t="38745" x="850900" y="4530725"/>
          <p14:tracePt t="38756" x="850900" y="4579938"/>
          <p14:tracePt t="38761" x="850900" y="4630738"/>
          <p14:tracePt t="38772" x="850900" y="4667250"/>
          <p14:tracePt t="38777" x="850900" y="4692650"/>
          <p14:tracePt t="38785" x="850900" y="4705350"/>
          <p14:tracePt t="38793" x="850900" y="4730750"/>
          <p14:tracePt t="38801" x="850900" y="4756150"/>
          <p14:tracePt t="38833" x="850900" y="4768850"/>
          <p14:tracePt t="38857" x="850900" y="4792663"/>
          <p14:tracePt t="38881" x="850900" y="4805363"/>
          <p14:tracePt t="38905" x="850900" y="4818063"/>
          <p14:tracePt t="38913" x="850900" y="4843463"/>
          <p14:tracePt t="38922" x="876300" y="4856163"/>
          <p14:tracePt t="38929" x="925513" y="4892675"/>
          <p14:tracePt t="38938" x="963613" y="4905375"/>
          <p14:tracePt t="38945" x="1038225" y="4943475"/>
          <p14:tracePt t="38955" x="1076325" y="4956175"/>
          <p14:tracePt t="38961" x="1150938" y="4956175"/>
          <p14:tracePt t="38971" x="1227138" y="5005388"/>
          <p14:tracePt t="38977" x="1301750" y="5018088"/>
          <p14:tracePt t="38985" x="1414463" y="5068888"/>
          <p14:tracePt t="38993" x="1476375" y="5081588"/>
          <p14:tracePt t="39001" x="1565275" y="5105400"/>
          <p14:tracePt t="39009" x="1701800" y="5143500"/>
          <p14:tracePt t="39017" x="1801813" y="5156200"/>
          <p14:tracePt t="39026" x="1865313" y="5168900"/>
          <p14:tracePt t="39033" x="1965325" y="5205413"/>
          <p14:tracePt t="39041" x="2052638" y="5230813"/>
          <p14:tracePt t="39049" x="2139950" y="5256213"/>
          <p14:tracePt t="39057" x="2239963" y="5281613"/>
          <p14:tracePt t="39065" x="2328863" y="5294313"/>
          <p14:tracePt t="39073" x="2416175" y="5318125"/>
          <p14:tracePt t="39081" x="2478088" y="5330825"/>
          <p14:tracePt t="39089" x="2528888" y="5356225"/>
          <p14:tracePt t="39097" x="2554288" y="5356225"/>
          <p14:tracePt t="39106" x="2628900" y="5381625"/>
          <p14:tracePt t="39113" x="2654300" y="5381625"/>
          <p14:tracePt t="39121" x="2703513" y="5394325"/>
          <p14:tracePt t="39129" x="2754313" y="5407025"/>
          <p14:tracePt t="39138" x="2828925" y="5443538"/>
          <p14:tracePt t="39145" x="2879725" y="5443538"/>
          <p14:tracePt t="39155" x="2941638" y="5456238"/>
          <p14:tracePt t="39162" x="2992438" y="5456238"/>
          <p14:tracePt t="39172" x="3079750" y="5468938"/>
          <p14:tracePt t="39177" x="3141663" y="5494338"/>
          <p14:tracePt t="39189" x="3192463" y="5494338"/>
          <p14:tracePt t="39194" x="3267075" y="5507038"/>
          <p14:tracePt t="39201" x="3341688" y="5518150"/>
          <p14:tracePt t="39210" x="3441700" y="5518150"/>
          <p14:tracePt t="39217" x="3492500" y="5518150"/>
          <p14:tracePt t="39226" x="3592513" y="5530850"/>
          <p14:tracePt t="39233" x="3692525" y="5556250"/>
          <p14:tracePt t="39241" x="3817938" y="5556250"/>
          <p14:tracePt t="39249" x="3892550" y="5568950"/>
          <p14:tracePt t="39257" x="4005263" y="5581650"/>
          <p14:tracePt t="39265" x="4017963" y="5581650"/>
          <p14:tracePt t="39289" x="4092575" y="5581650"/>
          <p14:tracePt t="39297" x="4156075" y="5581650"/>
          <p14:tracePt t="39305" x="4192588" y="5581650"/>
          <p14:tracePt t="39313" x="4256088" y="5581650"/>
          <p14:tracePt t="39322" x="4281488" y="5581650"/>
          <p14:tracePt t="39329" x="4318000" y="5581650"/>
          <p14:tracePt t="39337" x="4343400" y="5581650"/>
          <p14:tracePt t="39354" x="4356100" y="5581650"/>
          <p14:tracePt t="39361" x="4368800" y="5581650"/>
          <p14:tracePt t="39371" x="4381500" y="5581650"/>
          <p14:tracePt t="39377" x="4394200" y="5581650"/>
          <p14:tracePt t="39388" x="4418013" y="5581650"/>
          <p14:tracePt t="39393" x="4430713" y="5581650"/>
          <p14:tracePt t="39401" x="4456113" y="5581650"/>
          <p14:tracePt t="39409" x="4481513" y="5581650"/>
          <p14:tracePt t="39417" x="4506913" y="5581650"/>
          <p14:tracePt t="39425" x="4518025" y="5581650"/>
          <p14:tracePt t="39433" x="4556125" y="5581650"/>
          <p14:tracePt t="39441" x="4581525" y="5581650"/>
          <p14:tracePt t="39449" x="4606925" y="5581650"/>
          <p14:tracePt t="39457" x="4643438" y="5581650"/>
          <p14:tracePt t="39465" x="4656138" y="5581650"/>
          <p14:tracePt t="39473" x="4694238" y="5581650"/>
          <p14:tracePt t="39481" x="4732338" y="5581650"/>
          <p14:tracePt t="39489" x="4743450" y="5581650"/>
          <p14:tracePt t="39497" x="4781550" y="5581650"/>
          <p14:tracePt t="39505" x="4819650" y="5581650"/>
          <p14:tracePt t="39513" x="4832350" y="5581650"/>
          <p14:tracePt t="39521" x="4856163" y="5581650"/>
          <p14:tracePt t="39530" x="4881563" y="5581650"/>
          <p14:tracePt t="39538" x="4919663" y="5581650"/>
          <p14:tracePt t="39545" x="4945063" y="5581650"/>
          <p14:tracePt t="39554" x="4968875" y="5581650"/>
          <p14:tracePt t="39561" x="4994275" y="5581650"/>
          <p14:tracePt t="39571" x="5006975" y="5581650"/>
          <p14:tracePt t="39577" x="5019675" y="5581650"/>
          <p14:tracePt t="39587" x="5032375" y="5581650"/>
          <p14:tracePt t="39593" x="5045075" y="5581650"/>
          <p14:tracePt t="39841" x="5019675" y="5581650"/>
          <p14:tracePt t="39849" x="4956175" y="5581650"/>
          <p14:tracePt t="39858" x="4856163" y="5581650"/>
          <p14:tracePt t="39865" x="4781550" y="5581650"/>
          <p14:tracePt t="39873" x="4681538" y="5581650"/>
          <p14:tracePt t="39881" x="4581525" y="5581650"/>
          <p14:tracePt t="39889" x="4481513" y="5581650"/>
          <p14:tracePt t="39897" x="4343400" y="5581650"/>
          <p14:tracePt t="39906" x="4256088" y="5581650"/>
          <p14:tracePt t="39913" x="4092575" y="5581650"/>
          <p14:tracePt t="39922" x="3943350" y="5581650"/>
          <p14:tracePt t="39929" x="3767138" y="5543550"/>
          <p14:tracePt t="39938" x="3579813" y="5507038"/>
          <p14:tracePt t="39945" x="3341688" y="5443538"/>
          <p14:tracePt t="39954" x="3192463" y="5394325"/>
          <p14:tracePt t="39961" x="3041650" y="5330825"/>
          <p14:tracePt t="39971" x="2967038" y="5268913"/>
          <p14:tracePt t="39978" x="2879725" y="5205413"/>
          <p14:tracePt t="39988" x="2767013" y="5130800"/>
          <p14:tracePt t="39994" x="2690813" y="5068888"/>
          <p14:tracePt t="40004" x="2603500" y="5005388"/>
          <p14:tracePt t="40010" x="2503488" y="4918075"/>
          <p14:tracePt t="40017" x="2428875" y="4843463"/>
          <p14:tracePt t="40025" x="2352675" y="4768850"/>
          <p14:tracePt t="40033" x="2278063" y="4692650"/>
          <p14:tracePt t="40041" x="2216150" y="4618038"/>
          <p14:tracePt t="40049" x="2165350" y="4530725"/>
          <p14:tracePt t="40058" x="2090738" y="4430713"/>
          <p14:tracePt t="40065" x="2065338" y="4354513"/>
          <p14:tracePt t="40073" x="2065338" y="4292600"/>
          <p14:tracePt t="40081" x="2039938" y="4217988"/>
          <p14:tracePt t="40089" x="2027238" y="4167188"/>
          <p14:tracePt t="40097" x="2014538" y="4067175"/>
          <p14:tracePt t="40105" x="2003425" y="3979863"/>
          <p14:tracePt t="40113" x="1978025" y="3841750"/>
          <p14:tracePt t="40121" x="1952625" y="3703638"/>
          <p14:tracePt t="40129" x="1939925" y="3567113"/>
          <p14:tracePt t="40137" x="1903413" y="3429000"/>
          <p14:tracePt t="40145" x="1878013" y="3328988"/>
          <p14:tracePt t="40154" x="1827213" y="3228975"/>
          <p14:tracePt t="40161" x="1801813" y="3141663"/>
          <p14:tracePt t="40171" x="1765300" y="3065463"/>
          <p14:tracePt t="40177" x="1739900" y="3003550"/>
          <p14:tracePt t="40187" x="1701800" y="2965450"/>
          <p14:tracePt t="40193" x="1665288" y="2916238"/>
          <p14:tracePt t="40203" x="1614488" y="2890838"/>
          <p14:tracePt t="40222" x="1465263" y="2765425"/>
          <p14:tracePt t="40226" x="1414463" y="2752725"/>
          <p14:tracePt t="40233" x="1352550" y="2703513"/>
          <p14:tracePt t="40241" x="1276350" y="2640013"/>
          <p14:tracePt t="40249" x="1201738" y="2590800"/>
          <p14:tracePt t="40258" x="1163638" y="2565400"/>
          <p14:tracePt t="40265" x="1139825" y="2540000"/>
          <p14:tracePt t="40273" x="1127125" y="2540000"/>
          <p14:tracePt t="40281" x="1114425" y="2527300"/>
          <p14:tracePt t="40313" x="1101725" y="2527300"/>
          <p14:tracePt t="40329" x="1089025" y="2527300"/>
          <p14:tracePt t="40345" x="1076325" y="2527300"/>
          <p14:tracePt t="40354" x="1063625" y="2527300"/>
          <p14:tracePt t="40370" x="1050925" y="2527300"/>
          <p14:tracePt t="40385" x="1038225" y="2527300"/>
          <p14:tracePt t="40394" x="1027113" y="2527300"/>
          <p14:tracePt t="40409" x="1001713" y="2527300"/>
          <p14:tracePt t="40420" x="989013" y="2527300"/>
          <p14:tracePt t="40425" x="976313" y="2552700"/>
          <p14:tracePt t="40441" x="963613" y="2578100"/>
          <p14:tracePt t="40449" x="950913" y="2590800"/>
          <p14:tracePt t="40457" x="950913" y="2627313"/>
          <p14:tracePt t="40465" x="925513" y="2678113"/>
          <p14:tracePt t="40473" x="914400" y="2728913"/>
          <p14:tracePt t="40481" x="901700" y="2790825"/>
          <p14:tracePt t="40489" x="876300" y="2890838"/>
          <p14:tracePt t="40497" x="850900" y="2990850"/>
          <p14:tracePt t="40505" x="814388" y="3103563"/>
          <p14:tracePt t="40513" x="788988" y="3203575"/>
          <p14:tracePt t="40521" x="738188" y="3341688"/>
          <p14:tracePt t="40529" x="712788" y="3454400"/>
          <p14:tracePt t="40537" x="701675" y="3590925"/>
          <p14:tracePt t="40545" x="676275" y="3716338"/>
          <p14:tracePt t="40554" x="676275" y="3841750"/>
          <p14:tracePt t="40561" x="676275" y="4005263"/>
          <p14:tracePt t="40570" x="676275" y="4154488"/>
          <p14:tracePt t="40577" x="676275" y="4330700"/>
          <p14:tracePt t="40587" x="676275" y="4479925"/>
          <p14:tracePt t="40593" x="663575" y="4630738"/>
          <p14:tracePt t="40603" x="663575" y="4779963"/>
          <p14:tracePt t="40609" x="663575" y="4918075"/>
          <p14:tracePt t="40620" x="663575" y="5043488"/>
          <p14:tracePt t="40626" x="663575" y="5156200"/>
          <p14:tracePt t="40633" x="663575" y="5256213"/>
          <p14:tracePt t="40641" x="663575" y="5343525"/>
          <p14:tracePt t="40649" x="663575" y="5394325"/>
          <p14:tracePt t="40657" x="663575" y="5430838"/>
          <p14:tracePt t="40665" x="663575" y="5468938"/>
          <p14:tracePt t="40673" x="663575" y="5507038"/>
          <p14:tracePt t="40681" x="663575" y="5530850"/>
          <p14:tracePt t="40689" x="663575" y="5556250"/>
          <p14:tracePt t="40697" x="663575" y="5594350"/>
          <p14:tracePt t="40705" x="663575" y="5607050"/>
          <p14:tracePt t="40713" x="663575" y="5619750"/>
          <p14:tracePt t="40721" x="676275" y="5668963"/>
          <p14:tracePt t="40729" x="701675" y="5694363"/>
          <p14:tracePt t="40738" x="725488" y="5719763"/>
          <p14:tracePt t="40745" x="750888" y="5732463"/>
          <p14:tracePt t="40753" x="814388" y="5756275"/>
          <p14:tracePt t="40761" x="876300" y="5781675"/>
          <p14:tracePt t="40769" x="1001713" y="5819775"/>
          <p14:tracePt t="40777" x="1139825" y="5856288"/>
          <p14:tracePt t="40786" x="1314450" y="5907088"/>
          <p14:tracePt t="40793" x="1514475" y="5956300"/>
          <p14:tracePt t="40803" x="1677988" y="5981700"/>
          <p14:tracePt t="40809" x="1939925" y="6032500"/>
          <p14:tracePt t="40819" x="2265363" y="6069013"/>
          <p14:tracePt t="40825" x="2728913" y="6132513"/>
          <p14:tracePt t="40833" x="2890838" y="6157913"/>
          <p14:tracePt t="40842" x="3079750" y="6169025"/>
          <p14:tracePt t="40849" x="3305175" y="6169025"/>
          <p14:tracePt t="40857" x="3467100" y="6169025"/>
          <p14:tracePt t="40865" x="3630613" y="6169025"/>
          <p14:tracePt t="40873" x="3805238" y="6169025"/>
          <p14:tracePt t="40881" x="3979863" y="6169025"/>
          <p14:tracePt t="40889" x="4143375" y="6169025"/>
          <p14:tracePt t="40897" x="4305300" y="6132513"/>
          <p14:tracePt t="40905" x="4456113" y="6119813"/>
          <p14:tracePt t="40913" x="4606925" y="6107113"/>
          <p14:tracePt t="40921" x="4719638" y="6069013"/>
          <p14:tracePt t="40929" x="4806950" y="6045200"/>
          <p14:tracePt t="40937" x="4932363" y="6007100"/>
          <p14:tracePt t="40945" x="5057775" y="5981700"/>
          <p14:tracePt t="40953" x="5157788" y="5932488"/>
          <p14:tracePt t="40961" x="5270500" y="5907088"/>
          <p14:tracePt t="40969" x="5394325" y="5868988"/>
          <p14:tracePt t="40977" x="5495925" y="5843588"/>
          <p14:tracePt t="40986" x="5595938" y="5807075"/>
          <p14:tracePt t="40993" x="5657850" y="5781675"/>
          <p14:tracePt t="41002" x="5719763" y="5732463"/>
          <p14:tracePt t="41009" x="5770563" y="5694363"/>
          <p14:tracePt t="41020" x="5783263" y="5656263"/>
          <p14:tracePt t="41025" x="5808663" y="5619750"/>
          <p14:tracePt t="41036" x="5832475" y="5543550"/>
          <p14:tracePt t="41041" x="5845175" y="5494338"/>
          <p14:tracePt t="41050" x="5895975" y="5407025"/>
          <p14:tracePt t="41057" x="5945188" y="5318125"/>
          <p14:tracePt t="41066" x="5983288" y="5218113"/>
          <p14:tracePt t="41073" x="6045200" y="5130800"/>
          <p14:tracePt t="41081" x="6121400" y="5005388"/>
          <p14:tracePt t="41089" x="6183313" y="4879975"/>
          <p14:tracePt t="41097" x="6259513" y="4768850"/>
          <p14:tracePt t="41105" x="6308725" y="4618038"/>
          <p14:tracePt t="41113" x="6359525" y="4479925"/>
          <p14:tracePt t="41121" x="6421438" y="4379913"/>
          <p14:tracePt t="41129" x="6446838" y="4330700"/>
          <p14:tracePt t="41137" x="6483350" y="4230688"/>
          <p14:tracePt t="41145" x="6508750" y="4154488"/>
          <p14:tracePt t="41153" x="6546850" y="4079875"/>
          <p14:tracePt t="41161" x="6559550" y="4005263"/>
          <p14:tracePt t="41169" x="6559550" y="3967163"/>
          <p14:tracePt t="41177" x="6559550" y="3879850"/>
          <p14:tracePt t="41186" x="6559550" y="3816350"/>
          <p14:tracePt t="41193" x="6546850" y="3741738"/>
          <p14:tracePt t="41202" x="6508750" y="3654425"/>
          <p14:tracePt t="41209" x="6459538" y="3579813"/>
          <p14:tracePt t="41221" x="6434138" y="3516313"/>
          <p14:tracePt t="41226" x="6408738" y="3467100"/>
          <p14:tracePt t="41236" x="6359525" y="3403600"/>
          <p14:tracePt t="41242" x="6308725" y="3341688"/>
          <p14:tracePt t="41249" x="6246813" y="3278188"/>
          <p14:tracePt t="41257" x="6196013" y="3241675"/>
          <p14:tracePt t="41265" x="6108700" y="3190875"/>
          <p14:tracePt t="41273" x="6057900" y="3178175"/>
          <p14:tracePt t="41281" x="5983288" y="3141663"/>
          <p14:tracePt t="41289" x="5895975" y="3128963"/>
          <p14:tracePt t="41297" x="5808663" y="3090863"/>
          <p14:tracePt t="41305" x="5732463" y="3078163"/>
          <p14:tracePt t="41313" x="5632450" y="3054350"/>
          <p14:tracePt t="41321" x="5545138" y="3016250"/>
          <p14:tracePt t="41330" x="5495925" y="3003550"/>
          <p14:tracePt t="41338" x="5457825" y="2990850"/>
          <p14:tracePt t="41345" x="5394325" y="2952750"/>
          <p14:tracePt t="41354" x="5357813" y="2941638"/>
          <p14:tracePt t="41361" x="5294313" y="2928938"/>
          <p14:tracePt t="41369" x="5281613" y="2916238"/>
          <p14:tracePt t="41378" x="5257800" y="2903538"/>
          <p14:tracePt t="41386" x="5232400" y="2903538"/>
          <p14:tracePt t="41394" x="5207000" y="2903538"/>
          <p14:tracePt t="41402" x="5194300" y="2903538"/>
          <p14:tracePt t="41409" x="5157788" y="2903538"/>
          <p14:tracePt t="41419" x="5132388" y="2903538"/>
          <p14:tracePt t="41425" x="5106988" y="2903538"/>
          <p14:tracePt t="41436" x="5081588" y="2903538"/>
          <p14:tracePt t="41441" x="5057775" y="2890838"/>
          <p14:tracePt t="41450" x="5019675" y="2890838"/>
          <p14:tracePt t="41457" x="4981575" y="2890838"/>
          <p14:tracePt t="41465" x="4968875" y="2890838"/>
          <p14:tracePt t="41474" x="4932363" y="2890838"/>
          <p14:tracePt t="41481" x="4906963" y="2890838"/>
          <p14:tracePt t="41489" x="4881563" y="2890838"/>
          <p14:tracePt t="41497" x="4832350" y="2890838"/>
          <p14:tracePt t="41505" x="4768850" y="2890838"/>
          <p14:tracePt t="41513" x="4719638" y="2890838"/>
          <p14:tracePt t="41521" x="4668838" y="2890838"/>
          <p14:tracePt t="41529" x="4568825" y="2890838"/>
          <p14:tracePt t="41537" x="4481513" y="2865438"/>
          <p14:tracePt t="41545" x="4430713" y="2865438"/>
          <p14:tracePt t="41553" x="4381500" y="2865438"/>
          <p14:tracePt t="41561" x="4281488" y="2865438"/>
          <p14:tracePt t="41569" x="4230688" y="2865438"/>
          <p14:tracePt t="41577" x="4143375" y="2865438"/>
          <p14:tracePt t="41585" x="4043363" y="2865438"/>
          <p14:tracePt t="41593" x="3956050" y="2865438"/>
          <p14:tracePt t="41602" x="3856038" y="2865438"/>
          <p14:tracePt t="41609" x="3756025" y="2865438"/>
          <p14:tracePt t="41618" x="3654425" y="2865438"/>
          <p14:tracePt t="41625" x="3554413" y="2865438"/>
          <p14:tracePt t="41635" x="3405188" y="2865438"/>
          <p14:tracePt t="41641" x="3254375" y="2865438"/>
          <p14:tracePt t="41651" x="3103563" y="2865438"/>
          <p14:tracePt t="41657" x="2928938" y="2865438"/>
          <p14:tracePt t="41665" x="2790825" y="2865438"/>
          <p14:tracePt t="41673" x="2641600" y="2865438"/>
          <p14:tracePt t="41681" x="2516188" y="2865438"/>
          <p14:tracePt t="41689" x="2378075" y="2865438"/>
          <p14:tracePt t="41697" x="2239963" y="2865438"/>
          <p14:tracePt t="41705" x="2139950" y="2865438"/>
          <p14:tracePt t="41713" x="2078038" y="2865438"/>
          <p14:tracePt t="41721" x="2027238" y="2865438"/>
          <p14:tracePt t="41729" x="1990725" y="2865438"/>
          <p14:tracePt t="41737" x="1978025" y="2865438"/>
          <p14:tracePt t="41745" x="1965325" y="2865438"/>
          <p14:tracePt t="41753" x="1939925" y="2865438"/>
          <p14:tracePt t="41761" x="1927225" y="2865438"/>
          <p14:tracePt t="41770" x="1890713" y="2865438"/>
          <p14:tracePt t="41777" x="1852613" y="2865438"/>
          <p14:tracePt t="41785" x="1827213" y="2865438"/>
          <p14:tracePt t="41793" x="1778000" y="2865438"/>
          <p14:tracePt t="41802" x="1752600" y="2865438"/>
          <p14:tracePt t="41809" x="1714500" y="2865438"/>
          <p14:tracePt t="41818" x="1701800" y="2865438"/>
          <p14:tracePt t="41825" x="1665288" y="2865438"/>
          <p14:tracePt t="41841" x="1652588" y="2865438"/>
          <p14:tracePt t="41851" x="1639888" y="2865438"/>
          <p14:tracePt t="42001" x="1627188" y="2865438"/>
          <p14:tracePt t="42025" x="1614488" y="2865438"/>
          <p14:tracePt t="42041" x="1601788" y="2865438"/>
          <p14:tracePt t="42697" x="1589088" y="2852738"/>
          <p14:tracePt t="42705" x="1601788" y="2816225"/>
          <p14:tracePt t="42713" x="1614488" y="2765425"/>
          <p14:tracePt t="42721" x="1639888" y="2752725"/>
          <p14:tracePt t="42729" x="1639888" y="2716213"/>
          <p14:tracePt t="42737" x="1652588" y="2665413"/>
          <p14:tracePt t="42745" x="1652588" y="2652713"/>
          <p14:tracePt t="42754" x="1652588" y="2627313"/>
          <p14:tracePt t="42761" x="1652588" y="2590800"/>
          <p14:tracePt t="42769" x="1652588" y="2565400"/>
          <p14:tracePt t="42777" x="1652588" y="2540000"/>
          <p14:tracePt t="42785" x="1677988" y="2516188"/>
          <p14:tracePt t="42793" x="1677988" y="2503488"/>
          <p14:tracePt t="42801" x="1677988" y="2490788"/>
          <p14:tracePt t="42809" x="1677988" y="2478088"/>
          <p14:tracePt t="42889" x="1665288" y="2527300"/>
          <p14:tracePt t="42897" x="1652588" y="2590800"/>
          <p14:tracePt t="42905" x="1652588" y="2665413"/>
          <p14:tracePt t="42913" x="1652588" y="2765425"/>
          <p14:tracePt t="42921" x="1652588" y="2865438"/>
          <p14:tracePt t="42929" x="1652588" y="2978150"/>
          <p14:tracePt t="42937" x="1652588" y="3090863"/>
          <p14:tracePt t="42945" x="1614488" y="3216275"/>
          <p14:tracePt t="42954" x="1601788" y="3241675"/>
          <p14:tracePt t="42961" x="1565275" y="3316288"/>
          <p14:tracePt t="42969" x="1527175" y="3416300"/>
          <p14:tracePt t="42977" x="1476375" y="3490913"/>
          <p14:tracePt t="42985" x="1427163" y="3579813"/>
          <p14:tracePt t="42993" x="1363663" y="3679825"/>
          <p14:tracePt t="43001" x="1327150" y="3803650"/>
          <p14:tracePt t="43009" x="1276350" y="3916363"/>
          <p14:tracePt t="43017" x="1239838" y="4017963"/>
          <p14:tracePt t="43025" x="1214438" y="4141788"/>
          <p14:tracePt t="43034" x="1176338" y="4230688"/>
          <p14:tracePt t="43041" x="1150938" y="4318000"/>
          <p14:tracePt t="43051" x="1139825" y="4367213"/>
          <p14:tracePt t="43057" x="1127125" y="4405313"/>
          <p14:tracePt t="43067" x="1114425" y="4443413"/>
          <p14:tracePt t="43073" x="1089025" y="4479925"/>
          <p14:tracePt t="43084" x="1089025" y="4505325"/>
          <p14:tracePt t="43089" x="1089025" y="4518025"/>
          <p14:tracePt t="43100" x="1076325" y="4543425"/>
          <p14:tracePt t="43105" x="1063625" y="4579938"/>
          <p14:tracePt t="43113" x="1050925" y="4630738"/>
          <p14:tracePt t="43121" x="1050925" y="4667250"/>
          <p14:tracePt t="43129" x="1050925" y="4730750"/>
          <p14:tracePt t="43137" x="1038225" y="4779963"/>
          <p14:tracePt t="43145" x="1038225" y="4830763"/>
          <p14:tracePt t="43153" x="1014413" y="4918075"/>
          <p14:tracePt t="43161" x="1014413" y="4968875"/>
          <p14:tracePt t="43169" x="1014413" y="5018088"/>
          <p14:tracePt t="43177" x="1014413" y="5056188"/>
          <p14:tracePt t="43185" x="1014413" y="5092700"/>
          <p14:tracePt t="43193" x="1014413" y="5105400"/>
          <p14:tracePt t="43202" x="1014413" y="5118100"/>
          <p14:tracePt t="43209" x="1027113" y="5143500"/>
          <p14:tracePt t="43220" x="1038225" y="5181600"/>
          <p14:tracePt t="43225" x="1063625" y="5218113"/>
          <p14:tracePt t="43233" x="1089025" y="5294313"/>
          <p14:tracePt t="43241" x="1127125" y="5356225"/>
          <p14:tracePt t="43251" x="1150938" y="5418138"/>
          <p14:tracePt t="43257" x="1201738" y="5518150"/>
          <p14:tracePt t="43267" x="1252538" y="5568950"/>
          <p14:tracePt t="43273" x="1314450" y="5668963"/>
          <p14:tracePt t="43284" x="1376363" y="5732463"/>
          <p14:tracePt t="43289" x="1427163" y="5768975"/>
          <p14:tracePt t="43300" x="1501775" y="5832475"/>
          <p14:tracePt t="43306" x="1539875" y="5868988"/>
          <p14:tracePt t="43313" x="1601788" y="5907088"/>
          <p14:tracePt t="43322" x="1639888" y="5919788"/>
          <p14:tracePt t="43329" x="1677988" y="5945188"/>
          <p14:tracePt t="43337" x="1714500" y="5956300"/>
          <p14:tracePt t="43345" x="1778000" y="5981700"/>
          <p14:tracePt t="43353" x="1865313" y="6007100"/>
          <p14:tracePt t="43361" x="1952625" y="6032500"/>
          <p14:tracePt t="43369" x="2052638" y="6045200"/>
          <p14:tracePt t="43377" x="2178050" y="6045200"/>
          <p14:tracePt t="43385" x="2339975" y="6069013"/>
          <p14:tracePt t="43393" x="2490788" y="6081713"/>
          <p14:tracePt t="43401" x="2678113" y="6094413"/>
          <p14:tracePt t="43409" x="2841625" y="6094413"/>
          <p14:tracePt t="43417" x="3041650" y="6094413"/>
          <p14:tracePt t="43425" x="3205163" y="6094413"/>
          <p14:tracePt t="43433" x="3429000" y="6094413"/>
          <p14:tracePt t="43441" x="3679825" y="6094413"/>
          <p14:tracePt t="43449" x="3856038" y="6094413"/>
          <p14:tracePt t="43457" x="3867150" y="6094413"/>
          <p14:tracePt t="43466" x="3930650" y="6094413"/>
          <p14:tracePt t="43473" x="4205288" y="6119813"/>
          <p14:tracePt t="43483" x="4381500" y="6119813"/>
          <p14:tracePt t="43489" x="4581525" y="6119813"/>
          <p14:tracePt t="43500" x="4743450" y="6119813"/>
          <p14:tracePt t="43505" x="4906963" y="6119813"/>
          <p14:tracePt t="43513" x="5006975" y="6119813"/>
          <p14:tracePt t="43521" x="5106988" y="6119813"/>
          <p14:tracePt t="43529" x="5194300" y="6094413"/>
          <p14:tracePt t="43538" x="5270500" y="6081713"/>
          <p14:tracePt t="43545" x="5345113" y="6056313"/>
          <p14:tracePt t="43553" x="5407025" y="6019800"/>
          <p14:tracePt t="43561" x="5432425" y="5994400"/>
          <p14:tracePt t="43569" x="5470525" y="5956300"/>
          <p14:tracePt t="43577" x="5507038" y="5919788"/>
          <p14:tracePt t="43585" x="5532438" y="5832475"/>
          <p14:tracePt t="43593" x="5545138" y="5719763"/>
          <p14:tracePt t="43601" x="5583238" y="5607050"/>
          <p14:tracePt t="43609" x="5595938" y="5481638"/>
          <p14:tracePt t="43617" x="5619750" y="5368925"/>
          <p14:tracePt t="43625" x="5657850" y="5243513"/>
          <p14:tracePt t="43633" x="5708650" y="5105400"/>
          <p14:tracePt t="43641" x="5745163" y="4968875"/>
          <p14:tracePt t="43649" x="5783263" y="4843463"/>
          <p14:tracePt t="43657" x="5845175" y="4705350"/>
          <p14:tracePt t="43666" x="5883275" y="4592638"/>
          <p14:tracePt t="43673" x="5921375" y="4467225"/>
          <p14:tracePt t="43682" x="5945188" y="4318000"/>
          <p14:tracePt t="43689" x="5995988" y="4167188"/>
          <p14:tracePt t="43700" x="5995988" y="4029075"/>
          <p14:tracePt t="43705" x="6008688" y="3879850"/>
          <p14:tracePt t="43715" x="6008688" y="3716338"/>
          <p14:tracePt t="43721" x="6008688" y="3567113"/>
          <p14:tracePt t="43730" x="6008688" y="3429000"/>
          <p14:tracePt t="43737" x="6008688" y="3354388"/>
          <p14:tracePt t="43745" x="5970588" y="3254375"/>
          <p14:tracePt t="43753" x="5908675" y="3190875"/>
          <p14:tracePt t="43761" x="5821363" y="3116263"/>
          <p14:tracePt t="43769" x="5770563" y="3065463"/>
          <p14:tracePt t="43777" x="5670550" y="3016250"/>
          <p14:tracePt t="43785" x="5595938" y="2965450"/>
          <p14:tracePt t="43793" x="5519738" y="2928938"/>
          <p14:tracePt t="43801" x="5470525" y="2903538"/>
          <p14:tracePt t="43809" x="5383213" y="2865438"/>
          <p14:tracePt t="43817" x="5294313" y="2840038"/>
          <p14:tracePt t="43825" x="5245100" y="2840038"/>
          <p14:tracePt t="43833" x="5157788" y="2840038"/>
          <p14:tracePt t="43841" x="5057775" y="2840038"/>
          <p14:tracePt t="43849" x="4956175" y="2840038"/>
          <p14:tracePt t="43857" x="4832350" y="2840038"/>
          <p14:tracePt t="43866" x="4719638" y="2840038"/>
          <p14:tracePt t="43873" x="4594225" y="2840038"/>
          <p14:tracePt t="43882" x="4430713" y="2865438"/>
          <p14:tracePt t="43889" x="4305300" y="2890838"/>
          <p14:tracePt t="43900" x="4181475" y="2903538"/>
          <p14:tracePt t="43905" x="4017963" y="2928938"/>
          <p14:tracePt t="43916" x="3867150" y="2941638"/>
          <p14:tracePt t="43921" x="3730625" y="2952750"/>
          <p14:tracePt t="43929" x="3579813" y="2965450"/>
          <p14:tracePt t="43937" x="3429000" y="2965450"/>
          <p14:tracePt t="43945" x="3292475" y="2965450"/>
          <p14:tracePt t="43953" x="3128963" y="2965450"/>
          <p14:tracePt t="43961" x="2979738" y="2965450"/>
          <p14:tracePt t="43969" x="2854325" y="2965450"/>
          <p14:tracePt t="43977" x="2678113" y="2952750"/>
          <p14:tracePt t="43985" x="2541588" y="2928938"/>
          <p14:tracePt t="43993" x="2416175" y="2916238"/>
          <p14:tracePt t="44001" x="2278063" y="2903538"/>
          <p14:tracePt t="44009" x="2152650" y="2878138"/>
          <p14:tracePt t="44017" x="2052638" y="2865438"/>
          <p14:tracePt t="44025" x="1952625" y="2852738"/>
          <p14:tracePt t="44033" x="1852613" y="2840038"/>
          <p14:tracePt t="44041" x="1727200" y="2778125"/>
          <p14:tracePt t="44049" x="1639888" y="2728913"/>
          <p14:tracePt t="44057" x="1527175" y="2665413"/>
          <p14:tracePt t="44066" x="1439863" y="2578100"/>
          <p14:tracePt t="44073" x="1314450" y="2452688"/>
          <p14:tracePt t="44082" x="1201738" y="2339975"/>
          <p14:tracePt t="44089" x="1063625" y="2201863"/>
          <p14:tracePt t="44099" x="914400" y="2014538"/>
          <p14:tracePt t="44105" x="763588" y="1801813"/>
          <p14:tracePt t="44115" x="600075" y="1589088"/>
          <p14:tracePt t="44121" x="412750" y="1350963"/>
          <p14:tracePt t="44129" x="263525" y="1114425"/>
          <p14:tracePt t="44137" x="61913" y="889000"/>
          <p14:tracePt t="45658" x="438150" y="4154488"/>
          <p14:tracePt t="45666" x="638175" y="4392613"/>
          <p14:tracePt t="45674" x="750888" y="4543425"/>
          <p14:tracePt t="45682" x="889000" y="4756150"/>
          <p14:tracePt t="45690" x="950913" y="4818063"/>
          <p14:tracePt t="45698" x="1027113" y="4905375"/>
          <p14:tracePt t="45706" x="1089025" y="4968875"/>
          <p14:tracePt t="45714" x="1189038" y="5056188"/>
          <p14:tracePt t="45730" x="1289050" y="5156200"/>
          <p14:tracePt t="45738" x="1363663" y="5218113"/>
          <p14:tracePt t="45746" x="1427163" y="5268913"/>
          <p14:tracePt t="45754" x="1465263" y="5281613"/>
          <p14:tracePt t="45762" x="1514475" y="5330825"/>
          <p14:tracePt t="45770" x="1552575" y="5368925"/>
          <p14:tracePt t="45778" x="1627188" y="5407025"/>
          <p14:tracePt t="45786" x="1701800" y="5443538"/>
          <p14:tracePt t="45795" x="1790700" y="5468938"/>
          <p14:tracePt t="45802" x="1878013" y="5494338"/>
          <p14:tracePt t="45811" x="1965325" y="5494338"/>
          <p14:tracePt t="45818" x="2065338" y="5507038"/>
          <p14:tracePt t="45827" x="2165350" y="5518150"/>
          <p14:tracePt t="45834" x="2265363" y="5518150"/>
          <p14:tracePt t="45845" x="2365375" y="5530850"/>
          <p14:tracePt t="45850" x="2490788" y="5556250"/>
          <p14:tracePt t="45858" x="2628900" y="5568950"/>
          <p14:tracePt t="45866" x="2754313" y="5568950"/>
          <p14:tracePt t="45874" x="2928938" y="5594350"/>
          <p14:tracePt t="45882" x="3041650" y="5619750"/>
          <p14:tracePt t="45890" x="3192463" y="5630863"/>
          <p14:tracePt t="45898" x="3317875" y="5643563"/>
          <p14:tracePt t="45906" x="3367088" y="5656263"/>
          <p14:tracePt t="45914" x="3492500" y="5694363"/>
          <p14:tracePt t="45922" x="3592513" y="5694363"/>
          <p14:tracePt t="45930" x="3679825" y="5707063"/>
          <p14:tracePt t="45938" x="3792538" y="5719763"/>
          <p14:tracePt t="45946" x="3879850" y="5756275"/>
          <p14:tracePt t="45954" x="4017963" y="5768975"/>
          <p14:tracePt t="45962" x="4130675" y="5781675"/>
          <p14:tracePt t="45970" x="4256088" y="5794375"/>
          <p14:tracePt t="45978" x="4343400" y="5819775"/>
          <p14:tracePt t="45986" x="4430713" y="5832475"/>
          <p14:tracePt t="45994" x="4494213" y="5832475"/>
          <p14:tracePt t="46002" x="4568825" y="5843588"/>
          <p14:tracePt t="46012" x="4619625" y="5843588"/>
          <p14:tracePt t="46018" x="4694238" y="5868988"/>
          <p14:tracePt t="46028" x="4719638" y="5868988"/>
          <p14:tracePt t="46034" x="4732338" y="5868988"/>
          <p14:tracePt t="46058" x="4781550" y="5894388"/>
          <p14:tracePt t="46066" x="4819650" y="5919788"/>
          <p14:tracePt t="46074" x="4843463" y="5932488"/>
          <p14:tracePt t="46090" x="4856163" y="5945188"/>
          <p14:tracePt t="46106" x="4868863" y="5945188"/>
          <p14:tracePt t="46114" x="4894263" y="5956300"/>
          <p14:tracePt t="46122" x="4906963" y="5969000"/>
          <p14:tracePt t="46130" x="4919663" y="5994400"/>
          <p14:tracePt t="46138" x="4945063" y="6032500"/>
          <p14:tracePt t="46146" x="4956175" y="6056313"/>
          <p14:tracePt t="46154" x="4968875" y="6056313"/>
          <p14:tracePt t="46162" x="4981575" y="6081713"/>
          <p14:tracePt t="46170" x="4994275" y="6094413"/>
          <p14:tracePt t="46194" x="4994275" y="6107113"/>
          <p14:tracePt t="46211" x="4994275" y="6119813"/>
          <p14:tracePt t="46226" x="4994275" y="6132513"/>
          <p14:tracePt t="46362" x="4994275" y="6107113"/>
          <p14:tracePt t="46370" x="4994275" y="6081713"/>
          <p14:tracePt t="46378" x="4994275" y="6069013"/>
          <p14:tracePt t="46386" x="4994275" y="6045200"/>
          <p14:tracePt t="46394" x="4994275" y="6032500"/>
          <p14:tracePt t="46402" x="4956175" y="5994400"/>
          <p14:tracePt t="46410" x="4932363" y="5981700"/>
          <p14:tracePt t="46418" x="4894263" y="5969000"/>
          <p14:tracePt t="46427" x="4856163" y="5956300"/>
          <p14:tracePt t="46434" x="4832350" y="5956300"/>
          <p14:tracePt t="46443" x="4794250" y="5945188"/>
          <p14:tracePt t="46450" x="4781550" y="5945188"/>
          <p14:tracePt t="46460" x="4756150" y="5945188"/>
          <p14:tracePt t="46466" x="4732338" y="5919788"/>
          <p14:tracePt t="46546" x="4743450" y="5919788"/>
          <p14:tracePt t="46554" x="4794250" y="5919788"/>
          <p14:tracePt t="46562" x="4881563" y="5945188"/>
          <p14:tracePt t="46570" x="4981575" y="5945188"/>
          <p14:tracePt t="46578" x="5081588" y="5969000"/>
          <p14:tracePt t="46586" x="5207000" y="5981700"/>
          <p14:tracePt t="46593" x="5319713" y="5994400"/>
          <p14:tracePt t="46602" x="5419725" y="5994400"/>
          <p14:tracePt t="46610" x="5519738" y="5994400"/>
          <p14:tracePt t="46618" x="5619750" y="5994400"/>
          <p14:tracePt t="46627" x="5657850" y="5994400"/>
          <p14:tracePt t="46634" x="5732463" y="5981700"/>
          <p14:tracePt t="46644" x="5745163" y="5956300"/>
          <p14:tracePt t="46650" x="5783263" y="5919788"/>
          <p14:tracePt t="46661" x="5795963" y="5819775"/>
          <p14:tracePt t="46666" x="5795963" y="5732463"/>
          <p14:tracePt t="46674" x="5795963" y="5630863"/>
          <p14:tracePt t="46682" x="5795963" y="5543550"/>
          <p14:tracePt t="46690" x="5795963" y="5443538"/>
          <p14:tracePt t="46698" x="5770563" y="5356225"/>
          <p14:tracePt t="46706" x="5719763" y="5230813"/>
          <p14:tracePt t="46714" x="5683250" y="5130800"/>
          <p14:tracePt t="46730" x="5570538" y="4918075"/>
          <p14:tracePt t="46738" x="5545138" y="4843463"/>
          <p14:tracePt t="46746" x="5507038" y="4768850"/>
          <p14:tracePt t="46754" x="5483225" y="4667250"/>
          <p14:tracePt t="46762" x="5432425" y="4605338"/>
          <p14:tracePt t="46770" x="5394325" y="4543425"/>
          <p14:tracePt t="46778" x="5332413" y="4479925"/>
          <p14:tracePt t="46786" x="5270500" y="4430713"/>
          <p14:tracePt t="46794" x="5232400" y="4392613"/>
          <p14:tracePt t="46802" x="5194300" y="4354513"/>
          <p14:tracePt t="46811" x="5170488" y="4318000"/>
          <p14:tracePt t="46818" x="5145088" y="4305300"/>
          <p14:tracePt t="46827" x="5132388" y="4292600"/>
          <p14:tracePt t="46834" x="5081588" y="4254500"/>
          <p14:tracePt t="46844" x="5045075" y="4217988"/>
          <p14:tracePt t="46850" x="5006975" y="4217988"/>
          <p14:tracePt t="46860" x="4956175" y="4205288"/>
          <p14:tracePt t="46866" x="4906963" y="4205288"/>
          <p14:tracePt t="46877" x="4843463" y="4205288"/>
          <p14:tracePt t="46882" x="4794250" y="4205288"/>
          <p14:tracePt t="46890" x="4768850" y="4205288"/>
          <p14:tracePt t="46897" x="4719638" y="4205288"/>
          <p14:tracePt t="46905" x="4668838" y="4205288"/>
          <p14:tracePt t="46914" x="4606925" y="4205288"/>
          <p14:tracePt t="46922" x="4494213" y="4217988"/>
          <p14:tracePt t="46930" x="4430713" y="4217988"/>
          <p14:tracePt t="46938" x="4381500" y="4217988"/>
          <p14:tracePt t="46946" x="4318000" y="4230688"/>
          <p14:tracePt t="46953" x="4305300" y="4241800"/>
          <p14:tracePt t="46962" x="4256088" y="4267200"/>
          <p14:tracePt t="46969" x="4217988" y="4292600"/>
          <p14:tracePt t="46978" x="4156075" y="4341813"/>
          <p14:tracePt t="46985" x="4156075" y="4367213"/>
          <p14:tracePt t="46994" x="4143375" y="4418013"/>
          <p14:tracePt t="47002" x="4130675" y="4479925"/>
          <p14:tracePt t="47009" x="4105275" y="4518025"/>
          <p14:tracePt t="47018" x="4105275" y="4579938"/>
          <p14:tracePt t="47026" x="4105275" y="4630738"/>
          <p14:tracePt t="47034" x="4105275" y="4705350"/>
          <p14:tracePt t="47043" x="4105275" y="4768850"/>
          <p14:tracePt t="47050" x="4105275" y="4843463"/>
          <p14:tracePt t="47060" x="4105275" y="4905375"/>
          <p14:tracePt t="47066" x="4105275" y="4956175"/>
          <p14:tracePt t="47076" x="4117975" y="5030788"/>
          <p14:tracePt t="47082" x="4130675" y="5105400"/>
          <p14:tracePt t="47090" x="4181475" y="5181600"/>
          <p14:tracePt t="47098" x="4243388" y="5281613"/>
          <p14:tracePt t="47105" x="4294188" y="5356225"/>
          <p14:tracePt t="47114" x="4356100" y="5430838"/>
          <p14:tracePt t="47122" x="4430713" y="5530850"/>
          <p14:tracePt t="47130" x="4494213" y="5594350"/>
          <p14:tracePt t="47138" x="4568825" y="5668963"/>
          <p14:tracePt t="47146" x="4581525" y="5668963"/>
          <p14:tracePt t="47202" x="4606925" y="5694363"/>
          <p14:tracePt t="47210" x="4656138" y="5719763"/>
          <p14:tracePt t="47218" x="4681538" y="5732463"/>
          <p14:tracePt t="47226" x="4694238" y="5743575"/>
          <p14:tracePt t="47233" x="4732338" y="5756275"/>
          <p14:tracePt t="47243" x="4756150" y="5756275"/>
          <p14:tracePt t="47250" x="4781550" y="5756275"/>
          <p14:tracePt t="47275" x="4794250" y="5756275"/>
          <p14:tracePt t="47282" x="4806950" y="5756275"/>
          <p14:tracePt t="47290" x="4832350" y="5756275"/>
          <p14:tracePt t="47298" x="4856163" y="5756275"/>
          <p14:tracePt t="47306" x="4894263" y="5732463"/>
          <p14:tracePt t="47314" x="4932363" y="5719763"/>
          <p14:tracePt t="47322" x="4968875" y="5694363"/>
          <p14:tracePt t="47330" x="5019675" y="5656263"/>
          <p14:tracePt t="47338" x="5094288" y="5607050"/>
          <p14:tracePt t="47346" x="5145088" y="5556250"/>
          <p14:tracePt t="47354" x="5207000" y="5530850"/>
          <p14:tracePt t="47362" x="5281613" y="5468938"/>
          <p14:tracePt t="47370" x="5345113" y="5430838"/>
          <p14:tracePt t="47378" x="5407025" y="5368925"/>
          <p14:tracePt t="47387" x="5445125" y="5294313"/>
          <p14:tracePt t="47394" x="5483225" y="5230813"/>
          <p14:tracePt t="47402" x="5519738" y="5168900"/>
          <p14:tracePt t="47410" x="5532438" y="5130800"/>
          <p14:tracePt t="47418" x="5557838" y="5092700"/>
          <p14:tracePt t="47426" x="5570538" y="5043488"/>
          <p14:tracePt t="47434" x="5570538" y="5018088"/>
          <p14:tracePt t="47443" x="5570538" y="4981575"/>
          <p14:tracePt t="47450" x="5570538" y="4943475"/>
          <p14:tracePt t="47460" x="5583238" y="4918075"/>
          <p14:tracePt t="47466" x="5583238" y="4892675"/>
          <p14:tracePt t="47477" x="5583238" y="4879975"/>
          <p14:tracePt t="47482" x="5583238" y="4856163"/>
          <p14:tracePt t="47493" x="5583238" y="4843463"/>
          <p14:tracePt t="47498" x="5583238" y="4818063"/>
          <p14:tracePt t="47506" x="5583238" y="4805363"/>
          <p14:tracePt t="47514" x="5583238" y="4779963"/>
          <p14:tracePt t="47522" x="5583238" y="4756150"/>
          <p14:tracePt t="47530" x="5570538" y="4743450"/>
          <p14:tracePt t="47538" x="5557838" y="4730750"/>
          <p14:tracePt t="47546" x="5545138" y="4705350"/>
          <p14:tracePt t="47554" x="5519738" y="4679950"/>
          <p14:tracePt t="47562" x="5507038" y="4667250"/>
          <p14:tracePt t="47578" x="5483225" y="4656138"/>
          <p14:tracePt t="47594" x="5432425" y="4630738"/>
          <p14:tracePt t="47602" x="5432425" y="4618038"/>
          <p14:tracePt t="47610" x="5419725" y="4618038"/>
          <p14:tracePt t="47618" x="5419725" y="4605338"/>
          <p14:tracePt t="47626" x="5407025" y="4592638"/>
          <p14:tracePt t="47634" x="5407025" y="4579938"/>
          <p14:tracePt t="47644" x="5394325" y="4579938"/>
          <p14:tracePt t="47650" x="5383213" y="4567238"/>
          <p14:tracePt t="47675" x="5370513" y="4543425"/>
          <p14:tracePt t="47682" x="5357813" y="4543425"/>
          <p14:tracePt t="47693" x="5345113" y="4518025"/>
          <p14:tracePt t="47698" x="5332413" y="4518025"/>
          <p14:tracePt t="47706" x="5319713" y="4518025"/>
          <p14:tracePt t="47714" x="5307013" y="4518025"/>
          <p14:tracePt t="47728" x="5294313" y="4505325"/>
          <p14:tracePt t="47738" x="5281613" y="4505325"/>
          <p14:tracePt t="47754" x="5270500" y="4505325"/>
          <p14:tracePt t="47762" x="5257800" y="4505325"/>
          <p14:tracePt t="47770" x="5245100" y="4505325"/>
          <p14:tracePt t="47778" x="5232400" y="4505325"/>
          <p14:tracePt t="47786" x="5219700" y="4505325"/>
          <p14:tracePt t="47794" x="5207000" y="4505325"/>
          <p14:tracePt t="47802" x="5194300" y="4505325"/>
          <p14:tracePt t="47810" x="5181600" y="4479925"/>
          <p14:tracePt t="47817" x="5157788" y="4467225"/>
          <p14:tracePt t="47834" x="5132388" y="4467225"/>
          <p14:tracePt t="47842" x="5119688" y="4467225"/>
          <p14:tracePt t="47859" x="5094288" y="4454525"/>
          <p14:tracePt t="47876" x="5081588" y="4443413"/>
          <p14:tracePt t="47882" x="5057775" y="4430713"/>
          <p14:tracePt t="47898" x="5045075" y="4430713"/>
          <p14:tracePt t="47909" x="5032375" y="4430713"/>
          <p14:tracePt t="47914" x="5019675" y="4430713"/>
          <p14:tracePt t="47922" x="5006975" y="4430713"/>
          <p14:tracePt t="47930" x="4981575" y="4430713"/>
          <p14:tracePt t="47938" x="4968875" y="4430713"/>
          <p14:tracePt t="47954" x="4945063" y="4430713"/>
          <p14:tracePt t="47962" x="4932363" y="4430713"/>
          <p14:tracePt t="47970" x="4919663" y="4430713"/>
          <p14:tracePt t="47978" x="4894263" y="4430713"/>
          <p14:tracePt t="47985" x="4881563" y="4430713"/>
          <p14:tracePt t="47994" x="4843463" y="4430713"/>
          <p14:tracePt t="48001" x="4806950" y="4430713"/>
          <p14:tracePt t="48010" x="4794250" y="4430713"/>
          <p14:tracePt t="48018" x="4756150" y="4430713"/>
          <p14:tracePt t="48026" x="4732338" y="4430713"/>
          <p14:tracePt t="48034" x="4694238" y="4430713"/>
          <p14:tracePt t="48041" x="4681538" y="4430713"/>
          <p14:tracePt t="48050" x="4668838" y="4430713"/>
          <p14:tracePt t="48066" x="4656138" y="4430713"/>
          <p14:tracePt t="48098" x="4656138" y="4443413"/>
          <p14:tracePt t="48138" x="4630738" y="4454525"/>
          <p14:tracePt t="48154" x="4630738" y="4467225"/>
          <p14:tracePt t="48162" x="4630738" y="4479925"/>
          <p14:tracePt t="48170" x="4630738" y="4505325"/>
          <p14:tracePt t="48178" x="4630738" y="4518025"/>
          <p14:tracePt t="48194" x="4630738" y="4543425"/>
          <p14:tracePt t="48210" x="4630738" y="4554538"/>
          <p14:tracePt t="48218" x="4630738" y="4579938"/>
          <p14:tracePt t="48225" x="4630738" y="4592638"/>
          <p14:tracePt t="48234" x="4630738" y="4605338"/>
          <p14:tracePt t="48242" x="4630738" y="4618038"/>
          <p14:tracePt t="48250" x="4630738" y="4643438"/>
          <p14:tracePt t="48258" x="4630738" y="4656138"/>
          <p14:tracePt t="48266" x="4630738" y="4667250"/>
          <p14:tracePt t="48275" x="4630738" y="4692650"/>
          <p14:tracePt t="48282" x="4630738" y="4718050"/>
          <p14:tracePt t="48292" x="4630738" y="4743450"/>
          <p14:tracePt t="48298" x="4630738" y="4756150"/>
          <p14:tracePt t="48308" x="4630738" y="4779963"/>
          <p14:tracePt t="48314" x="4630738" y="4805363"/>
          <p14:tracePt t="48322" x="4630738" y="4830763"/>
          <p14:tracePt t="48330" x="4630738" y="4843463"/>
          <p14:tracePt t="48338" x="4630738" y="4868863"/>
          <p14:tracePt t="48346" x="4630738" y="4879975"/>
          <p14:tracePt t="48354" x="4630738" y="4905375"/>
          <p14:tracePt t="48362" x="4630738" y="4930775"/>
          <p14:tracePt t="48370" x="4630738" y="4956175"/>
          <p14:tracePt t="48378" x="4630738" y="4968875"/>
          <p14:tracePt t="48386" x="4630738" y="5005388"/>
          <p14:tracePt t="48394" x="4630738" y="5018088"/>
          <p14:tracePt t="48402" x="4630738" y="5056188"/>
          <p14:tracePt t="48410" x="4643438" y="5092700"/>
          <p14:tracePt t="48418" x="4656138" y="5118100"/>
          <p14:tracePt t="48426" x="4668838" y="5143500"/>
          <p14:tracePt t="48434" x="4668838" y="5156200"/>
          <p14:tracePt t="48466" x="4681538" y="5194300"/>
          <p14:tracePt t="48474" x="4694238" y="5205413"/>
          <p14:tracePt t="48490" x="4694238" y="5218113"/>
          <p14:tracePt t="48498" x="4719638" y="5256213"/>
          <p14:tracePt t="48508" x="4732338" y="5268913"/>
          <p14:tracePt t="48514" x="4756150" y="5294313"/>
          <p14:tracePt t="48524" x="4781550" y="5318125"/>
          <p14:tracePt t="48530" x="4806950" y="5343525"/>
          <p14:tracePt t="48538" x="4819650" y="5356225"/>
          <p14:tracePt t="48546" x="4856163" y="5381625"/>
          <p14:tracePt t="48562" x="4881563" y="5407025"/>
          <p14:tracePt t="48570" x="4906963" y="5418138"/>
          <p14:tracePt t="48578" x="4919663" y="5430838"/>
          <p14:tracePt t="48594" x="4945063" y="5430838"/>
          <p14:tracePt t="48610" x="4968875" y="5456238"/>
          <p14:tracePt t="48618" x="4981575" y="5456238"/>
          <p14:tracePt t="48634" x="4994275" y="5456238"/>
          <p14:tracePt t="48642" x="5019675" y="5456238"/>
          <p14:tracePt t="48659" x="5045075" y="5456238"/>
          <p14:tracePt t="48666" x="5057775" y="5456238"/>
          <p14:tracePt t="48675" x="5094288" y="5456238"/>
          <p14:tracePt t="48682" x="5119688" y="5456238"/>
          <p14:tracePt t="48691" x="5157788" y="5443538"/>
          <p14:tracePt t="48698" x="5207000" y="5443538"/>
          <p14:tracePt t="48708" x="5245100" y="5430838"/>
          <p14:tracePt t="48714" x="5307013" y="5418138"/>
          <p14:tracePt t="48726" x="5345113" y="5407025"/>
          <p14:tracePt t="48730" x="5370513" y="5381625"/>
          <p14:tracePt t="48738" x="5419725" y="5356225"/>
          <p14:tracePt t="48746" x="5445125" y="5330825"/>
          <p14:tracePt t="48754" x="5507038" y="5305425"/>
          <p14:tracePt t="48762" x="5519738" y="5281613"/>
          <p14:tracePt t="48770" x="5557838" y="5243513"/>
          <p14:tracePt t="48778" x="5570538" y="5205413"/>
          <p14:tracePt t="48786" x="5583238" y="5168900"/>
          <p14:tracePt t="48794" x="5607050" y="5105400"/>
          <p14:tracePt t="48802" x="5607050" y="5056188"/>
          <p14:tracePt t="48810" x="5607050" y="5005388"/>
          <p14:tracePt t="48818" x="5607050" y="4956175"/>
          <p14:tracePt t="48826" x="5607050" y="4918075"/>
          <p14:tracePt t="48834" x="5607050" y="4879975"/>
          <p14:tracePt t="48842" x="5607050" y="4856163"/>
          <p14:tracePt t="48850" x="5607050" y="4818063"/>
          <p14:tracePt t="48858" x="5607050" y="4792663"/>
          <p14:tracePt t="48866" x="5595938" y="4768850"/>
          <p14:tracePt t="48874" x="5595938" y="4730750"/>
          <p14:tracePt t="48882" x="5570538" y="4705350"/>
          <p14:tracePt t="48891" x="5557838" y="4679950"/>
          <p14:tracePt t="48898" x="5557838" y="4630738"/>
          <p14:tracePt t="48908" x="5532438" y="4605338"/>
          <p14:tracePt t="48914" x="5519738" y="4567238"/>
          <p14:tracePt t="48924" x="5507038" y="4554538"/>
          <p14:tracePt t="48929" x="5483225" y="4518025"/>
          <p14:tracePt t="48938" x="5445125" y="4467225"/>
          <p14:tracePt t="48946" x="5419725" y="4430713"/>
          <p14:tracePt t="48954" x="5407025" y="4418013"/>
          <p14:tracePt t="48962" x="5383213" y="4392613"/>
          <p14:tracePt t="48970" x="5370513" y="4379913"/>
          <p14:tracePt t="48978" x="5345113" y="4354513"/>
          <p14:tracePt t="48986" x="5332413" y="4341813"/>
          <p14:tracePt t="48994" x="5307013" y="4330700"/>
          <p14:tracePt t="49002" x="5281613" y="4292600"/>
          <p14:tracePt t="49010" x="5270500" y="4292600"/>
          <p14:tracePt t="49018" x="5257800" y="4279900"/>
          <p14:tracePt t="49026" x="5245100" y="4267200"/>
          <p14:tracePt t="49034" x="5232400" y="4267200"/>
          <p14:tracePt t="49042" x="5219700" y="4254500"/>
          <p14:tracePt t="49050" x="5207000" y="4241800"/>
          <p14:tracePt t="49066" x="5170488" y="4230688"/>
          <p14:tracePt t="49082" x="5145088" y="4217988"/>
          <p14:tracePt t="49091" x="5132388" y="4205288"/>
          <p14:tracePt t="49107" x="5119688" y="4205288"/>
          <p14:tracePt t="49124" x="5119688" y="4192588"/>
          <p14:tracePt t="49141" x="5094288" y="4192588"/>
          <p14:tracePt t="49154" x="5081588" y="4192588"/>
          <p14:tracePt t="49170" x="5057775" y="4192588"/>
          <p14:tracePt t="49178" x="5045075" y="4167188"/>
          <p14:tracePt t="49186" x="5032375" y="4167188"/>
          <p14:tracePt t="49194" x="5006975" y="4167188"/>
          <p14:tracePt t="49218" x="4994275" y="4167188"/>
          <p14:tracePt t="49226" x="4968875" y="4167188"/>
          <p14:tracePt t="49242" x="4945063" y="4167188"/>
          <p14:tracePt t="49250" x="4932363" y="4167188"/>
          <p14:tracePt t="49258" x="4894263" y="4167188"/>
          <p14:tracePt t="49266" x="4881563" y="4167188"/>
          <p14:tracePt t="49282" x="4856163" y="4167188"/>
          <p14:tracePt t="49290" x="4832350" y="4167188"/>
          <p14:tracePt t="49298" x="4819650" y="4167188"/>
          <p14:tracePt t="49314" x="4794250" y="4167188"/>
          <p14:tracePt t="49324" x="4768850" y="4167188"/>
          <p14:tracePt t="49330" x="4756150" y="4167188"/>
          <p14:tracePt t="49341" x="4732338" y="4167188"/>
          <p14:tracePt t="49346" x="4719638" y="4167188"/>
          <p14:tracePt t="49354" x="4694238" y="4167188"/>
          <p14:tracePt t="49362" x="4668838" y="4179888"/>
          <p14:tracePt t="49370" x="4656138" y="4179888"/>
          <p14:tracePt t="49378" x="4630738" y="4179888"/>
          <p14:tracePt t="49386" x="4581525" y="4205288"/>
          <p14:tracePt t="49401" x="4556125" y="4205288"/>
          <p14:tracePt t="49410" x="4543425" y="4217988"/>
          <p14:tracePt t="49417" x="4530725" y="4217988"/>
          <p14:tracePt t="49434" x="4506913" y="4230688"/>
          <p14:tracePt t="49450" x="4494213" y="4241800"/>
          <p14:tracePt t="49458" x="4481513" y="4254500"/>
          <p14:tracePt t="49466" x="4468813" y="4254500"/>
          <p14:tracePt t="49473" x="4443413" y="4279900"/>
          <p14:tracePt t="49482" x="4430713" y="4292600"/>
          <p14:tracePt t="49490" x="4418013" y="4305300"/>
          <p14:tracePt t="49498" x="4418013" y="4318000"/>
          <p14:tracePt t="49506" x="4381500" y="4341813"/>
          <p14:tracePt t="49524" x="4368800" y="4367213"/>
          <p14:tracePt t="49530" x="4368800" y="4379913"/>
          <p14:tracePt t="49540" x="4368800" y="4405313"/>
          <p14:tracePt t="49546" x="4356100" y="4430713"/>
          <p14:tracePt t="49562" x="4356100" y="4454525"/>
          <p14:tracePt t="49570" x="4343400" y="4479925"/>
          <p14:tracePt t="49578" x="4330700" y="4505325"/>
          <p14:tracePt t="49586" x="4330700" y="4518025"/>
          <p14:tracePt t="49594" x="4318000" y="4543425"/>
          <p14:tracePt t="49610" x="4318000" y="4567238"/>
          <p14:tracePt t="49618" x="4318000" y="4592638"/>
          <p14:tracePt t="49634" x="4294188" y="4630738"/>
          <p14:tracePt t="49642" x="4294188" y="4643438"/>
          <p14:tracePt t="49650" x="4294188" y="4656138"/>
          <p14:tracePt t="49658" x="4294188" y="4692650"/>
          <p14:tracePt t="49666" x="4294188" y="4718050"/>
          <p14:tracePt t="49674" x="4294188" y="4730750"/>
          <p14:tracePt t="49682" x="4294188" y="4756150"/>
          <p14:tracePt t="49691" x="4294188" y="4768850"/>
          <p14:tracePt t="49698" x="4294188" y="4805363"/>
          <p14:tracePt t="49714" x="4305300" y="4843463"/>
          <p14:tracePt t="49724" x="4305300" y="4856163"/>
          <p14:tracePt t="49730" x="4356100" y="4918075"/>
          <p14:tracePt t="49740" x="4418013" y="5005388"/>
          <p14:tracePt t="49746" x="4468813" y="5068888"/>
          <p14:tracePt t="49757" x="4494213" y="5143500"/>
          <p14:tracePt t="49762" x="4543425" y="5194300"/>
          <p14:tracePt t="49770" x="4543425" y="5230813"/>
          <p14:tracePt t="49802" x="4594225" y="5281613"/>
          <p14:tracePt t="49810" x="4606925" y="5330825"/>
          <p14:tracePt t="49818" x="4656138" y="5394325"/>
          <p14:tracePt t="49826" x="4681538" y="5456238"/>
          <p14:tracePt t="49834" x="4694238" y="5481638"/>
          <p14:tracePt t="49842" x="4719638" y="5518150"/>
          <p14:tracePt t="49850" x="4732338" y="5543550"/>
          <p14:tracePt t="49858" x="4743450" y="5568950"/>
          <p14:tracePt t="49873" x="4756150" y="5594350"/>
          <p14:tracePt t="49882" x="4756150" y="5607050"/>
          <p14:tracePt t="49890" x="4781550" y="5630863"/>
          <p14:tracePt t="49907" x="4794250" y="5643563"/>
          <p14:tracePt t="49923" x="4794250" y="5656263"/>
          <p14:tracePt t="49930" x="4806950" y="5656263"/>
          <p14:tracePt t="49946" x="4819650" y="5668963"/>
          <p14:tracePt t="49956" x="4832350" y="5668963"/>
          <p14:tracePt t="49961" x="4856163" y="5668963"/>
          <p14:tracePt t="49975" x="4868863" y="5668963"/>
          <p14:tracePt t="49978" x="4881563" y="5668963"/>
          <p14:tracePt t="49986" x="4894263" y="5668963"/>
          <p14:tracePt t="49994" x="4919663" y="5668963"/>
          <p14:tracePt t="50002" x="4945063" y="5668963"/>
          <p14:tracePt t="50011" x="4981575" y="5668963"/>
          <p14:tracePt t="50018" x="5019675" y="5643563"/>
          <p14:tracePt t="50026" x="5057775" y="5630863"/>
          <p14:tracePt t="50034" x="5119688" y="5607050"/>
          <p14:tracePt t="50042" x="5157788" y="5568950"/>
          <p14:tracePt t="50050" x="5219700" y="5543550"/>
          <p14:tracePt t="50058" x="5270500" y="5518150"/>
          <p14:tracePt t="50066" x="5332413" y="5468938"/>
          <p14:tracePt t="50074" x="5357813" y="5443538"/>
          <p14:tracePt t="50082" x="5370513" y="5443538"/>
          <p14:tracePt t="50090" x="5383213" y="5430838"/>
          <p14:tracePt t="50106" x="5383213" y="5418138"/>
          <p14:tracePt t="50114" x="5383213" y="5407025"/>
          <p14:tracePt t="50123" x="5407025" y="5394325"/>
          <p14:tracePt t="50146" x="5407025" y="5381625"/>
          <p14:tracePt t="50156" x="5407025" y="5368925"/>
          <p14:tracePt t="50162" x="5407025" y="5343525"/>
          <p14:tracePt t="50186" x="5407025" y="5330825"/>
          <p14:tracePt t="50194" x="5407025" y="5318125"/>
          <p14:tracePt t="50322" x="5394325" y="5318125"/>
          <p14:tracePt t="50330" x="5383213" y="5318125"/>
          <p14:tracePt t="50346" x="5357813" y="5318125"/>
          <p14:tracePt t="50354" x="5332413" y="5318125"/>
          <p14:tracePt t="50371" x="5319713" y="5318125"/>
          <p14:tracePt t="50402" x="5307013" y="5318125"/>
          <p14:tracePt t="50410" x="5294313" y="5318125"/>
          <p14:tracePt t="50426" x="5294313" y="5330825"/>
          <p14:tracePt t="50522" x="5294313" y="5318125"/>
          <p14:tracePt t="50530" x="5294313" y="5243513"/>
          <p14:tracePt t="50538" x="5294313" y="5143500"/>
          <p14:tracePt t="50546" x="5294313" y="5043488"/>
          <p14:tracePt t="50556" x="5281613" y="4918075"/>
          <p14:tracePt t="50562" x="5245100" y="4818063"/>
          <p14:tracePt t="50572" x="5232400" y="4692650"/>
          <p14:tracePt t="50578" x="5207000" y="4605338"/>
          <p14:tracePt t="50586" x="5157788" y="4492625"/>
          <p14:tracePt t="50594" x="5157788" y="4430713"/>
          <p14:tracePt t="50602" x="5106988" y="4354513"/>
          <p14:tracePt t="50610" x="5081588" y="4318000"/>
          <p14:tracePt t="50618" x="5045075" y="4279900"/>
          <p14:tracePt t="50626" x="5032375" y="4254500"/>
          <p14:tracePt t="50633" x="4968875" y="4217988"/>
          <p14:tracePt t="50642" x="4945063" y="4205288"/>
          <p14:tracePt t="50650" x="4919663" y="4205288"/>
          <p14:tracePt t="50658" x="4894263" y="4205288"/>
          <p14:tracePt t="50666" x="4881563" y="4205288"/>
          <p14:tracePt t="50674" x="4856163" y="4205288"/>
          <p14:tracePt t="50682" x="4832350" y="4205288"/>
          <p14:tracePt t="50690" x="4819650" y="4241800"/>
          <p14:tracePt t="50698" x="4794250" y="4279900"/>
          <p14:tracePt t="50706" x="4756150" y="4354513"/>
          <p14:tracePt t="50714" x="4743450" y="4418013"/>
          <p14:tracePt t="50725" x="4732338" y="4505325"/>
          <p14:tracePt t="50730" x="4706938" y="4618038"/>
          <p14:tracePt t="50739" x="4694238" y="4692650"/>
          <p14:tracePt t="50746" x="4694238" y="4779963"/>
          <p14:tracePt t="50756" x="4668838" y="4856163"/>
          <p14:tracePt t="50762" x="4668838" y="4918075"/>
          <p14:tracePt t="50773" x="4668838" y="4992688"/>
          <p14:tracePt t="50778" x="4668838" y="5043488"/>
          <p14:tracePt t="50789" x="4668838" y="5130800"/>
          <p14:tracePt t="50794" x="4668838" y="5194300"/>
          <p14:tracePt t="50802" x="4668838" y="5256213"/>
          <p14:tracePt t="50810" x="4668838" y="5330825"/>
          <p14:tracePt t="50818" x="4694238" y="5418138"/>
          <p14:tracePt t="50826" x="4732338" y="5494338"/>
          <p14:tracePt t="50834" x="4768850" y="5568950"/>
          <p14:tracePt t="50842" x="4819650" y="5643563"/>
          <p14:tracePt t="50850" x="4843463" y="5668963"/>
          <p14:tracePt t="50858" x="4868863" y="5694363"/>
          <p14:tracePt t="50866" x="4881563" y="5719763"/>
          <p14:tracePt t="50874" x="4894263" y="5719763"/>
          <p14:tracePt t="50882" x="4919663" y="5743575"/>
          <p14:tracePt t="50890" x="4956175" y="5743575"/>
          <p14:tracePt t="50898" x="5006975" y="5768975"/>
          <p14:tracePt t="50906" x="5045075" y="5781675"/>
          <p14:tracePt t="50914" x="5094288" y="5781675"/>
          <p14:tracePt t="50923" x="5157788" y="5781675"/>
          <p14:tracePt t="50930" x="5219700" y="5781675"/>
          <p14:tracePt t="50939" x="5307013" y="5781675"/>
          <p14:tracePt t="50946" x="5383213" y="5781675"/>
          <p14:tracePt t="50956" x="5470525" y="5781675"/>
          <p14:tracePt t="50962" x="5532438" y="5756275"/>
          <p14:tracePt t="50972" x="5570538" y="5743575"/>
          <p14:tracePt t="50978" x="5632450" y="5707063"/>
          <p14:tracePt t="50989" x="5670550" y="5656263"/>
          <p14:tracePt t="50994" x="5732463" y="5594350"/>
          <p14:tracePt t="51002" x="5770563" y="5556250"/>
          <p14:tracePt t="51010" x="5795963" y="5481638"/>
          <p14:tracePt t="51018" x="5808663" y="5407025"/>
          <p14:tracePt t="51026" x="5808663" y="5343525"/>
          <p14:tracePt t="51034" x="5808663" y="5256213"/>
          <p14:tracePt t="51042" x="5808663" y="5181600"/>
          <p14:tracePt t="51049" x="5808663" y="5081588"/>
          <p14:tracePt t="51057" x="5795963" y="4968875"/>
          <p14:tracePt t="51066" x="5783263" y="4868863"/>
          <p14:tracePt t="51074" x="5745163" y="4779963"/>
          <p14:tracePt t="51082" x="5719763" y="4705350"/>
          <p14:tracePt t="51090" x="5683250" y="4656138"/>
          <p14:tracePt t="51098" x="5657850" y="4605338"/>
          <p14:tracePt t="51105" x="5632450" y="4579938"/>
          <p14:tracePt t="51114" x="5570538" y="4518025"/>
          <p14:tracePt t="51122" x="5532438" y="4479925"/>
          <p14:tracePt t="51130" x="5495925" y="4467225"/>
          <p14:tracePt t="51138" x="5419725" y="4405313"/>
          <p14:tracePt t="51145" x="5407025" y="4405313"/>
          <p14:tracePt t="51154" x="5383213" y="4405313"/>
          <p14:tracePt t="51162" x="5357813" y="4405313"/>
          <p14:tracePt t="51171" x="5332413" y="4405313"/>
          <p14:tracePt t="51177" x="5319713" y="4405313"/>
          <p14:tracePt t="51189" x="5281613" y="4405313"/>
          <p14:tracePt t="51194" x="5232400" y="4405313"/>
          <p14:tracePt t="51202" x="5157788" y="4430713"/>
          <p14:tracePt t="51210" x="5068888" y="4479925"/>
          <p14:tracePt t="51218" x="4956175" y="4530725"/>
          <p14:tracePt t="51226" x="4906963" y="4554538"/>
          <p14:tracePt t="51233" x="4856163" y="4592638"/>
          <p14:tracePt t="51242" x="4781550" y="4630738"/>
          <p14:tracePt t="51249" x="4756150" y="4643438"/>
          <p14:tracePt t="51258" x="4743450" y="4667250"/>
          <p14:tracePt t="51266" x="4706938" y="4692650"/>
          <p14:tracePt t="51274" x="4694238" y="4718050"/>
          <p14:tracePt t="51282" x="4668838" y="4743450"/>
          <p14:tracePt t="51290" x="4656138" y="4756150"/>
          <p14:tracePt t="51298" x="4656138" y="4779963"/>
          <p14:tracePt t="51306" x="4656138" y="4805363"/>
          <p14:tracePt t="51314" x="4656138" y="4843463"/>
          <p14:tracePt t="51322" x="4656138" y="4879975"/>
          <p14:tracePt t="51330" x="4656138" y="4892675"/>
          <p14:tracePt t="51338" x="4656138" y="4918075"/>
          <p14:tracePt t="51346" x="4656138" y="4956175"/>
          <p14:tracePt t="51355" x="4656138" y="4968875"/>
          <p14:tracePt t="51362" x="4668838" y="5005388"/>
          <p14:tracePt t="51371" x="4694238" y="5030788"/>
          <p14:tracePt t="51378" x="4719638" y="5056188"/>
          <p14:tracePt t="51388" x="4719638" y="5068888"/>
          <p14:tracePt t="51394" x="4756150" y="5105400"/>
          <p14:tracePt t="51405" x="4756150" y="5118100"/>
          <p14:tracePt t="51410" x="4781550" y="5143500"/>
          <p14:tracePt t="51418" x="4794250" y="5156200"/>
          <p14:tracePt t="51426" x="4806950" y="5181600"/>
          <p14:tracePt t="51434" x="4832350" y="5194300"/>
          <p14:tracePt t="51442" x="4832350" y="5205413"/>
          <p14:tracePt t="51474" x="4843463" y="5205413"/>
          <p14:tracePt t="51482" x="4856163" y="5205413"/>
          <p14:tracePt t="51490" x="4881563" y="5194300"/>
          <p14:tracePt t="51498" x="4894263" y="5130800"/>
          <p14:tracePt t="51506" x="4919663" y="5056188"/>
          <p14:tracePt t="51514" x="4932363" y="4992688"/>
          <p14:tracePt t="51522" x="4932363" y="4892675"/>
          <p14:tracePt t="51530" x="4932363" y="4818063"/>
          <p14:tracePt t="51538" x="4932363" y="4768850"/>
          <p14:tracePt t="51546" x="4919663" y="4692650"/>
          <p14:tracePt t="51554" x="4919663" y="4679950"/>
          <p14:tracePt t="51562" x="4868863" y="4643438"/>
          <p14:tracePt t="51571" x="4856163" y="4618038"/>
          <p14:tracePt t="51587" x="4843463" y="4618038"/>
          <p14:tracePt t="51610" x="4819650" y="4618038"/>
          <p14:tracePt t="51618" x="4819650" y="4679950"/>
          <p14:tracePt t="51626" x="4819650" y="4779963"/>
          <p14:tracePt t="51634" x="4819650" y="4868863"/>
          <p14:tracePt t="51642" x="4819650" y="4981575"/>
          <p14:tracePt t="51650" x="4856163" y="5092700"/>
          <p14:tracePt t="51658" x="4919663" y="5218113"/>
          <p14:tracePt t="51666" x="4968875" y="5305425"/>
          <p14:tracePt t="51674" x="5057775" y="5430838"/>
          <p14:tracePt t="51682" x="5119688" y="5507038"/>
          <p14:tracePt t="51690" x="5181600" y="5568950"/>
          <p14:tracePt t="51698" x="5245100" y="5630863"/>
          <p14:tracePt t="51706" x="5307013" y="5694363"/>
          <p14:tracePt t="51714" x="5345113" y="5719763"/>
          <p14:tracePt t="51724" x="5394325" y="5756275"/>
          <p14:tracePt t="51730" x="5419725" y="5768975"/>
          <p14:tracePt t="51738" x="5457825" y="5768975"/>
          <p14:tracePt t="51746" x="5483225" y="5768975"/>
          <p14:tracePt t="51754" x="5495925" y="5768975"/>
          <p14:tracePt t="51778" x="5507038" y="5768975"/>
          <p14:tracePt t="51787" x="5519738" y="5768975"/>
          <p14:tracePt t="51794" x="5532438" y="5768975"/>
          <p14:tracePt t="51804" x="5557838" y="5756275"/>
          <p14:tracePt t="51810" x="5570538" y="5719763"/>
          <p14:tracePt t="51821" x="5595938" y="5656263"/>
          <p14:tracePt t="51826" x="5595938" y="5607050"/>
          <p14:tracePt t="51834" x="5595938" y="5543550"/>
          <p14:tracePt t="51842" x="5607050" y="5456238"/>
          <p14:tracePt t="51850" x="5607050" y="5368925"/>
          <p14:tracePt t="51858" x="5607050" y="5305425"/>
          <p14:tracePt t="51866" x="5595938" y="5218113"/>
          <p14:tracePt t="51874" x="5532438" y="5143500"/>
          <p14:tracePt t="51882" x="5483225" y="5092700"/>
          <p14:tracePt t="51890" x="5407025" y="5018088"/>
          <p14:tracePt t="51898" x="5332413" y="4968875"/>
          <p14:tracePt t="51906" x="5281613" y="4930775"/>
          <p14:tracePt t="51914" x="5207000" y="4918075"/>
          <p14:tracePt t="51922" x="5157788" y="4905375"/>
          <p14:tracePt t="51930" x="5119688" y="4905375"/>
          <p14:tracePt t="51938" x="5094288" y="4905375"/>
          <p14:tracePt t="51946" x="5068888" y="4905375"/>
          <p14:tracePt t="51955" x="5057775" y="4905375"/>
          <p14:tracePt t="51962" x="5019675" y="4905375"/>
          <p14:tracePt t="51971" x="5006975" y="4956175"/>
          <p14:tracePt t="51978" x="4968875" y="5043488"/>
          <p14:tracePt t="51987" x="4968875" y="5143500"/>
          <p14:tracePt t="51994" x="4968875" y="5281613"/>
          <p14:tracePt t="52005" x="4981575" y="5381625"/>
          <p14:tracePt t="52010" x="5057775" y="5518150"/>
          <p14:tracePt t="52021" x="5106988" y="5630863"/>
          <p14:tracePt t="52026" x="5181600" y="5707063"/>
          <p14:tracePt t="52034" x="5257800" y="5807075"/>
          <p14:tracePt t="52042" x="5370513" y="5932488"/>
          <p14:tracePt t="52050" x="5457825" y="6007100"/>
          <p14:tracePt t="52058" x="5532438" y="6081713"/>
          <p14:tracePt t="52066" x="5595938" y="6132513"/>
          <p14:tracePt t="52074" x="5632450" y="6169025"/>
          <p14:tracePt t="52082" x="5657850" y="6181725"/>
          <p14:tracePt t="52090" x="5683250" y="6194425"/>
          <p14:tracePt t="52162" x="5683250" y="6169025"/>
          <p14:tracePt t="52170" x="5683250" y="6157913"/>
          <p14:tracePt t="52178" x="5683250" y="6132513"/>
          <p14:tracePt t="52187" x="5683250" y="6119813"/>
          <p14:tracePt t="52194" x="5683250" y="6094413"/>
          <p14:tracePt t="52203" x="5683250" y="6045200"/>
          <p14:tracePt t="52210" x="5683250" y="6007100"/>
          <p14:tracePt t="52220" x="5657850" y="5932488"/>
          <p14:tracePt t="52226" x="5570538" y="5856288"/>
          <p14:tracePt t="52234" x="5495925" y="5781675"/>
          <p14:tracePt t="52242" x="5419725" y="5707063"/>
          <p14:tracePt t="52250" x="5332413" y="5607050"/>
          <p14:tracePt t="52258" x="5270500" y="5543550"/>
          <p14:tracePt t="52266" x="5207000" y="5481638"/>
          <p14:tracePt t="52274" x="5170488" y="5456238"/>
          <p14:tracePt t="52282" x="5145088" y="5430838"/>
          <p14:tracePt t="52290" x="5132388" y="5418138"/>
          <p14:tracePt t="52298" x="5132388" y="5407025"/>
          <p14:tracePt t="52362" x="5194300" y="5430838"/>
          <p14:tracePt t="52370" x="5307013" y="5494338"/>
          <p14:tracePt t="52378" x="5370513" y="5530850"/>
          <p14:tracePt t="52387" x="5432425" y="5630863"/>
          <p14:tracePt t="52394" x="5483225" y="5643563"/>
          <p14:tracePt t="52403" x="5545138" y="5694363"/>
          <p14:tracePt t="52410" x="5645150" y="5743575"/>
          <p14:tracePt t="52420" x="5708650" y="5768975"/>
          <p14:tracePt t="52426" x="5770563" y="5819775"/>
          <p14:tracePt t="52437" x="5808663" y="5843588"/>
          <p14:tracePt t="52442" x="5845175" y="5868988"/>
          <p14:tracePt t="52458" x="5870575" y="5881688"/>
          <p14:tracePt t="52578" x="5845175" y="5881688"/>
          <p14:tracePt t="52586" x="5808663" y="5881688"/>
          <p14:tracePt t="52594" x="5770563" y="5881688"/>
          <p14:tracePt t="52603" x="5732463" y="5881688"/>
          <p14:tracePt t="52610" x="5683250" y="5881688"/>
          <p14:tracePt t="52619" x="5645150" y="5881688"/>
          <p14:tracePt t="52626" x="5595938" y="5881688"/>
          <p14:tracePt t="52636" x="5532438" y="5881688"/>
          <p14:tracePt t="52642" x="5483225" y="5881688"/>
          <p14:tracePt t="52650" x="5419725" y="5881688"/>
          <p14:tracePt t="52658" x="5332413" y="5881688"/>
          <p14:tracePt t="52666" x="5245100" y="5881688"/>
          <p14:tracePt t="52674" x="5181600" y="5881688"/>
          <p14:tracePt t="52682" x="5081588" y="5881688"/>
          <p14:tracePt t="52690" x="4968875" y="5881688"/>
          <p14:tracePt t="52698" x="4856163" y="5868988"/>
          <p14:tracePt t="52706" x="4719638" y="5832475"/>
          <p14:tracePt t="52714" x="4581525" y="5768975"/>
          <p14:tracePt t="52722" x="4494213" y="5719763"/>
          <p14:tracePt t="52738" x="4281488" y="5656263"/>
          <p14:tracePt t="52746" x="4143375" y="5581650"/>
          <p14:tracePt t="52754" x="4043363" y="5543550"/>
          <p14:tracePt t="52762" x="3943350" y="5507038"/>
          <p14:tracePt t="52770" x="3830638" y="5456238"/>
          <p14:tracePt t="52778" x="3756025" y="5407025"/>
          <p14:tracePt t="52786" x="3630613" y="5330825"/>
          <p14:tracePt t="52794" x="3505200" y="5281613"/>
          <p14:tracePt t="52802" x="3354388" y="5218113"/>
          <p14:tracePt t="52810" x="3179763" y="5143500"/>
          <p14:tracePt t="52819" x="2992438" y="5056188"/>
          <p14:tracePt t="52826" x="2803525" y="4992688"/>
          <p14:tracePt t="52836" x="2654300" y="4918075"/>
          <p14:tracePt t="52842" x="2528888" y="4868863"/>
          <p14:tracePt t="52850" x="2441575" y="4818063"/>
          <p14:tracePt t="52858" x="2316163" y="4743450"/>
          <p14:tracePt t="52866" x="2228850" y="4667250"/>
          <p14:tracePt t="52874" x="2116138" y="4605338"/>
          <p14:tracePt t="52882" x="2027238" y="4530725"/>
          <p14:tracePt t="52890" x="1952625" y="4479925"/>
          <p14:tracePt t="52898" x="1890713" y="4430713"/>
          <p14:tracePt t="52906" x="1827213" y="4367213"/>
          <p14:tracePt t="52914" x="1778000" y="4318000"/>
          <p14:tracePt t="52922" x="1752600" y="4292600"/>
          <p14:tracePt t="52930" x="1701800" y="4217988"/>
          <p14:tracePt t="52938" x="1689100" y="4179888"/>
          <p14:tracePt t="52946" x="1652588" y="4141788"/>
          <p14:tracePt t="52954" x="1639888" y="4117975"/>
          <p14:tracePt t="52962" x="1627188" y="4105275"/>
          <p14:tracePt t="53106" x="1652588" y="4129088"/>
          <p14:tracePt t="53114" x="1701800" y="4179888"/>
          <p14:tracePt t="53122" x="1714500" y="4217988"/>
          <p14:tracePt t="53130" x="1752600" y="4267200"/>
          <p14:tracePt t="53138" x="1778000" y="4330700"/>
          <p14:tracePt t="53146" x="1814513" y="4379913"/>
          <p14:tracePt t="53154" x="1839913" y="4443413"/>
          <p14:tracePt t="53162" x="1865313" y="4492625"/>
          <p14:tracePt t="53170" x="1878013" y="4505325"/>
          <p14:tracePt t="53178" x="1878013" y="4530725"/>
          <p14:tracePt t="53186" x="1890713" y="4543425"/>
          <p14:tracePt t="53434" x="1878013" y="4543425"/>
          <p14:tracePt t="53450" x="1865313" y="4543425"/>
          <p14:tracePt t="53522" x="1839913" y="4543425"/>
          <p14:tracePt t="53530" x="1827213" y="4543425"/>
          <p14:tracePt t="53538" x="1814513" y="4554538"/>
          <p14:tracePt t="53546" x="1790700" y="4554538"/>
          <p14:tracePt t="53554" x="1752600" y="4554538"/>
          <p14:tracePt t="53562" x="1739900" y="4554538"/>
          <p14:tracePt t="53570" x="1714500" y="4554538"/>
          <p14:tracePt t="53578" x="1701800" y="4554538"/>
          <p14:tracePt t="53586" x="1677988" y="4554538"/>
          <p14:tracePt t="53602" x="1665288" y="4554538"/>
          <p14:tracePt t="53619" x="1639888" y="4554538"/>
          <p14:tracePt t="53626" x="1614488" y="4543425"/>
          <p14:tracePt t="53636" x="1589088" y="4467225"/>
          <p14:tracePt t="53642" x="1552575" y="4405313"/>
          <p14:tracePt t="53652" x="1514475" y="4305300"/>
          <p14:tracePt t="53658" x="1489075" y="4217988"/>
          <p14:tracePt t="53669" x="1427163" y="4079875"/>
          <p14:tracePt t="53674" x="1376363" y="3967163"/>
          <p14:tracePt t="53682" x="1301750" y="3816350"/>
          <p14:tracePt t="53690" x="1263650" y="3716338"/>
          <p14:tracePt t="53698" x="1227138" y="3616325"/>
          <p14:tracePt t="53706" x="1189038" y="3541713"/>
          <p14:tracePt t="53714" x="1163638" y="3429000"/>
          <p14:tracePt t="53722" x="1127125" y="3378200"/>
          <p14:tracePt t="53738" x="1114425" y="3241675"/>
          <p14:tracePt t="53746" x="1101725" y="3178175"/>
          <p14:tracePt t="53754" x="1101725" y="3128963"/>
          <p14:tracePt t="53762" x="1101725" y="3078163"/>
          <p14:tracePt t="53770" x="1101725" y="3028950"/>
          <p14:tracePt t="53778" x="1101725" y="2990850"/>
          <p14:tracePt t="53786" x="1114425" y="2965450"/>
          <p14:tracePt t="53793" x="1114425" y="2941638"/>
          <p14:tracePt t="53802" x="1139825" y="2916238"/>
          <p14:tracePt t="53810" x="1150938" y="2903538"/>
          <p14:tracePt t="53819" x="1176338" y="2878138"/>
          <p14:tracePt t="53826" x="1227138" y="2865438"/>
          <p14:tracePt t="53835" x="1252538" y="2852738"/>
          <p14:tracePt t="53842" x="1301750" y="2828925"/>
          <p14:tracePt t="53852" x="1376363" y="2803525"/>
          <p14:tracePt t="53857" x="1439863" y="2790825"/>
          <p14:tracePt t="53868" x="1552575" y="2765425"/>
          <p14:tracePt t="53873" x="1652588" y="2740025"/>
          <p14:tracePt t="53882" x="1752600" y="2728913"/>
          <p14:tracePt t="53890" x="1865313" y="2728913"/>
          <p14:tracePt t="53898" x="1990725" y="2716213"/>
          <p14:tracePt t="53906" x="2090738" y="2703513"/>
          <p14:tracePt t="53914" x="2203450" y="2703513"/>
          <p14:tracePt t="53922" x="2339975" y="2703513"/>
          <p14:tracePt t="53930" x="2441575" y="2703513"/>
          <p14:tracePt t="53938" x="2528888" y="2703513"/>
          <p14:tracePt t="53946" x="2590800" y="2703513"/>
          <p14:tracePt t="53954" x="2641600" y="2703513"/>
          <p14:tracePt t="53962" x="2678113" y="2703513"/>
          <p14:tracePt t="53970" x="2716213" y="2703513"/>
          <p14:tracePt t="53978" x="2741613" y="2703513"/>
          <p14:tracePt t="53986" x="2778125" y="2703513"/>
          <p14:tracePt t="53994" x="2803525" y="2703513"/>
          <p14:tracePt t="54002" x="2816225" y="2703513"/>
          <p14:tracePt t="54010" x="2841625" y="2703513"/>
          <p14:tracePt t="54018" x="2854325" y="2703513"/>
          <p14:tracePt t="54026" x="2879725" y="2703513"/>
          <p14:tracePt t="54035" x="2903538" y="2703513"/>
          <p14:tracePt t="54042" x="2928938" y="2703513"/>
          <p14:tracePt t="54052" x="2967038" y="2740025"/>
          <p14:tracePt t="54058" x="3016250" y="2790825"/>
          <p14:tracePt t="54068" x="3067050" y="2852738"/>
          <p14:tracePt t="54074" x="3079750" y="2878138"/>
          <p14:tracePt t="54085" x="3116263" y="2928938"/>
          <p14:tracePt t="54090" x="3179763" y="3003550"/>
          <p14:tracePt t="54098" x="3216275" y="3065463"/>
          <p14:tracePt t="54106" x="3241675" y="3090863"/>
          <p14:tracePt t="54114" x="3292475" y="3154363"/>
          <p14:tracePt t="54122" x="3341688" y="3216275"/>
          <p14:tracePt t="54130" x="3379788" y="3278188"/>
          <p14:tracePt t="54138" x="3392488" y="3316288"/>
          <p14:tracePt t="54146" x="3417888" y="3354388"/>
          <p14:tracePt t="54154" x="3429000" y="3390900"/>
          <p14:tracePt t="54162" x="3441700" y="3454400"/>
          <p14:tracePt t="54170" x="3454400" y="3490913"/>
          <p14:tracePt t="54178" x="3454400" y="3516313"/>
          <p14:tracePt t="54186" x="3454400" y="3567113"/>
          <p14:tracePt t="54194" x="3454400" y="3603625"/>
          <p14:tracePt t="54202" x="3454400" y="3654425"/>
          <p14:tracePt t="54209" x="3454400" y="3692525"/>
          <p14:tracePt t="54218" x="3454400" y="3741738"/>
          <p14:tracePt t="54225" x="3454400" y="3754438"/>
          <p14:tracePt t="54235" x="3454400" y="3792538"/>
          <p14:tracePt t="54242" x="3441700" y="3854450"/>
          <p14:tracePt t="54252" x="3429000" y="3892550"/>
          <p14:tracePt t="54258" x="3405188" y="3916363"/>
          <p14:tracePt t="54268" x="3328988" y="3954463"/>
          <p14:tracePt t="54274" x="3292475" y="3992563"/>
          <p14:tracePt t="54285" x="3267075" y="4029075"/>
          <p14:tracePt t="54290" x="3216275" y="4105275"/>
          <p14:tracePt t="54298" x="3154363" y="4179888"/>
          <p14:tracePt t="54306" x="3103563" y="4230688"/>
          <p14:tracePt t="54314" x="3041650" y="4292600"/>
          <p14:tracePt t="54322" x="2967038" y="4341813"/>
          <p14:tracePt t="54330" x="2903538" y="4392613"/>
          <p14:tracePt t="54338" x="2803525" y="4443413"/>
          <p14:tracePt t="54346" x="2716213" y="4492625"/>
          <p14:tracePt t="54354" x="2654300" y="4518025"/>
          <p14:tracePt t="54362" x="2578100" y="4554538"/>
          <p14:tracePt t="54370" x="2490788" y="4579938"/>
          <p14:tracePt t="54378" x="2452688" y="4579938"/>
          <p14:tracePt t="54386" x="2428875" y="4579938"/>
          <p14:tracePt t="54394" x="2378075" y="4605338"/>
          <p14:tracePt t="54402" x="2339975" y="4605338"/>
          <p14:tracePt t="54410" x="2303463" y="4605338"/>
          <p14:tracePt t="54418" x="2265363" y="4605338"/>
          <p14:tracePt t="54426" x="2216150" y="4605338"/>
          <p14:tracePt t="54435" x="2190750" y="4605338"/>
          <p14:tracePt t="54442" x="2139950" y="4605338"/>
          <p14:tracePt t="54452" x="2103438" y="4605338"/>
          <p14:tracePt t="54458" x="2039938" y="4592638"/>
          <p14:tracePt t="54468" x="1990725" y="4554538"/>
          <p14:tracePt t="54473" x="1914525" y="4492625"/>
          <p14:tracePt t="54484" x="1852613" y="4430713"/>
          <p14:tracePt t="54490" x="1790700" y="4354513"/>
          <p14:tracePt t="54498" x="1714500" y="4230688"/>
          <p14:tracePt t="54506" x="1652588" y="4105275"/>
          <p14:tracePt t="54513" x="1565275" y="3967163"/>
          <p14:tracePt t="54522" x="1476375" y="3803650"/>
          <p14:tracePt t="54529" x="1376363" y="3667125"/>
          <p14:tracePt t="54538" x="1263650" y="3479800"/>
          <p14:tracePt t="54546" x="1201738" y="3354388"/>
          <p14:tracePt t="54554" x="1127125" y="3228975"/>
          <p14:tracePt t="54562" x="1101725" y="3154363"/>
          <p14:tracePt t="54570" x="1089025" y="3090863"/>
          <p14:tracePt t="54578" x="1089025" y="3016250"/>
          <p14:tracePt t="54586" x="1089025" y="2952750"/>
          <p14:tracePt t="54594" x="1089025" y="2903538"/>
          <p14:tracePt t="54602" x="1089025" y="2852738"/>
          <p14:tracePt t="54610" x="1089025" y="2803525"/>
          <p14:tracePt t="54618" x="1101725" y="2765425"/>
          <p14:tracePt t="54626" x="1114425" y="2752725"/>
          <p14:tracePt t="54634" x="1139825" y="2728913"/>
          <p14:tracePt t="54642" x="1150938" y="2703513"/>
          <p14:tracePt t="54651" x="1163638" y="2703513"/>
          <p14:tracePt t="54658" x="1176338" y="2690813"/>
          <p14:tracePt t="54667" x="1189038" y="2690813"/>
          <p14:tracePt t="54674" x="1227138" y="2690813"/>
          <p14:tracePt t="54684" x="1239838" y="2690813"/>
          <p14:tracePt t="54690" x="1276350" y="2690813"/>
          <p14:tracePt t="54701" x="1314450" y="2690813"/>
          <p14:tracePt t="54706" x="1339850" y="2690813"/>
          <p14:tracePt t="54714" x="1363663" y="2690813"/>
          <p14:tracePt t="54722" x="1401763" y="2690813"/>
          <p14:tracePt t="54735" x="1452563" y="2690813"/>
          <p14:tracePt t="54738" x="1501775" y="2690813"/>
          <p14:tracePt t="54746" x="1552575" y="2690813"/>
          <p14:tracePt t="54754" x="1627188" y="2703513"/>
          <p14:tracePt t="54762" x="1677988" y="2716213"/>
          <p14:tracePt t="54770" x="1752600" y="2728913"/>
          <p14:tracePt t="54778" x="1839913" y="2765425"/>
          <p14:tracePt t="54786" x="1903413" y="2778125"/>
          <p14:tracePt t="54794" x="1952625" y="2790825"/>
          <p14:tracePt t="54802" x="1978025" y="2790825"/>
          <p14:tracePt t="54810" x="2014538" y="2803525"/>
          <p14:tracePt t="54818" x="2027238" y="2816225"/>
          <p14:tracePt t="54834" x="2052638" y="2816225"/>
          <p14:tracePt t="54842" x="2052638" y="2828925"/>
          <p14:tracePt t="54850" x="2065338" y="2828925"/>
          <p14:tracePt t="54858" x="2065338" y="2852738"/>
          <p14:tracePt t="54867" x="2103438" y="2916238"/>
          <p14:tracePt t="54874" x="2103438" y="2978150"/>
          <p14:tracePt t="54884" x="2116138" y="3028950"/>
          <p14:tracePt t="54890" x="2127250" y="3090863"/>
          <p14:tracePt t="54900" x="2127250" y="3141663"/>
          <p14:tracePt t="54906" x="2127250" y="3228975"/>
          <p14:tracePt t="54914" x="2152650" y="3290888"/>
          <p14:tracePt t="54922" x="2152650" y="3341688"/>
          <p14:tracePt t="54930" x="2152650" y="3416300"/>
          <p14:tracePt t="54938" x="2165350" y="3467100"/>
          <p14:tracePt t="54946" x="2165350" y="3529013"/>
          <p14:tracePt t="54954" x="2165350" y="3579813"/>
          <p14:tracePt t="54962" x="2178050" y="3629025"/>
          <p14:tracePt t="54970" x="2178050" y="3667125"/>
          <p14:tracePt t="54978" x="2178050" y="3703638"/>
          <p14:tracePt t="54986" x="2178050" y="3716338"/>
          <p14:tracePt t="54994" x="2178050" y="3754438"/>
          <p14:tracePt t="55002" x="2178050" y="3779838"/>
          <p14:tracePt t="55010" x="2178050" y="3816350"/>
          <p14:tracePt t="55018" x="2178050" y="3867150"/>
          <p14:tracePt t="55026" x="2152650" y="3905250"/>
          <p14:tracePt t="55033" x="2127250" y="3967163"/>
          <p14:tracePt t="55042" x="2103438" y="4005263"/>
          <p14:tracePt t="55050" x="2052638" y="4067175"/>
          <p14:tracePt t="55058" x="2003425" y="4105275"/>
          <p14:tracePt t="55067" x="1990725" y="4105275"/>
          <p14:tracePt t="55074" x="1965325" y="4129088"/>
          <p14:tracePt t="55083" x="1939925" y="4129088"/>
          <p14:tracePt t="55090" x="1903413" y="4129088"/>
          <p14:tracePt t="55100" x="1865313" y="4129088"/>
          <p14:tracePt t="55106" x="1814513" y="4129088"/>
          <p14:tracePt t="55116" x="1778000" y="4129088"/>
          <p14:tracePt t="55122" x="1739900" y="4141788"/>
          <p14:tracePt t="55130" x="1701800" y="4141788"/>
          <p14:tracePt t="55138" x="1677988" y="4141788"/>
          <p14:tracePt t="55146" x="1665288" y="4141788"/>
          <p14:tracePt t="55154" x="1639888" y="4141788"/>
          <p14:tracePt t="55162" x="1627188" y="4141788"/>
          <p14:tracePt t="55170" x="1565275" y="4129088"/>
          <p14:tracePt t="55178" x="1552575" y="4105275"/>
          <p14:tracePt t="55186" x="1527175" y="4067175"/>
          <p14:tracePt t="55194" x="1501775" y="3979863"/>
          <p14:tracePt t="55202" x="1465263" y="3905250"/>
          <p14:tracePt t="55210" x="1465263" y="3854450"/>
          <p14:tracePt t="55218" x="1439863" y="3767138"/>
          <p14:tracePt t="55226" x="1401763" y="3692525"/>
          <p14:tracePt t="55234" x="1401763" y="3629025"/>
          <p14:tracePt t="55242" x="1376363" y="3567113"/>
          <p14:tracePt t="55250" x="1352550" y="3503613"/>
          <p14:tracePt t="55258" x="1327150" y="3416300"/>
          <p14:tracePt t="55267" x="1314450" y="3290888"/>
          <p14:tracePt t="55274" x="1276350" y="3178175"/>
          <p14:tracePt t="55284" x="1239838" y="3054350"/>
          <p14:tracePt t="55290" x="1214438" y="2978150"/>
          <p14:tracePt t="55300" x="1201738" y="2928938"/>
          <p14:tracePt t="55306" x="1189038" y="2890838"/>
          <p14:tracePt t="55317" x="1189038" y="2878138"/>
          <p14:tracePt t="55330" x="1189038" y="2865438"/>
          <p14:tracePt t="55338" x="1214438" y="2865438"/>
          <p14:tracePt t="55346" x="1314450" y="2865438"/>
          <p14:tracePt t="55354" x="1376363" y="2865438"/>
          <p14:tracePt t="55362" x="1489075" y="2865438"/>
          <p14:tracePt t="55370" x="1601788" y="2903538"/>
          <p14:tracePt t="55378" x="1701800" y="2952750"/>
          <p14:tracePt t="55386" x="1814513" y="3016250"/>
          <p14:tracePt t="55394" x="1890713" y="3078163"/>
          <p14:tracePt t="55402" x="2014538" y="3154363"/>
          <p14:tracePt t="55410" x="2090738" y="3228975"/>
          <p14:tracePt t="55418" x="2190750" y="3328988"/>
          <p14:tracePt t="55426" x="2265363" y="3441700"/>
          <p14:tracePt t="55433" x="2328863" y="3516313"/>
          <p14:tracePt t="55442" x="2378075" y="3603625"/>
          <p14:tracePt t="55450" x="2428875" y="3667125"/>
          <p14:tracePt t="55458" x="2441575" y="3716338"/>
          <p14:tracePt t="55467" x="2452688" y="3754438"/>
          <p14:tracePt t="55473" x="2465388" y="3803650"/>
          <p14:tracePt t="55483" x="2465388" y="3816350"/>
          <p14:tracePt t="55489" x="2465388" y="3829050"/>
          <p14:tracePt t="55499" x="2465388" y="3854450"/>
          <p14:tracePt t="55506" x="2465388" y="3867150"/>
          <p14:tracePt t="55517" x="2465388" y="3892550"/>
          <p14:tracePt t="55530" x="2465388" y="3916363"/>
          <p14:tracePt t="55538" x="2465388" y="3954463"/>
          <p14:tracePt t="55546" x="2465388" y="3979863"/>
          <p14:tracePt t="55554" x="2465388" y="4005263"/>
          <p14:tracePt t="55562" x="2428875" y="4029075"/>
          <p14:tracePt t="55570" x="2365375" y="4054475"/>
          <p14:tracePt t="55578" x="2328863" y="4092575"/>
          <p14:tracePt t="55586" x="2252663" y="4129088"/>
          <p14:tracePt t="55594" x="2178050" y="4167188"/>
          <p14:tracePt t="55602" x="2127250" y="4179888"/>
          <p14:tracePt t="55610" x="2014538" y="4192588"/>
          <p14:tracePt t="55618" x="1927225" y="4230688"/>
          <p14:tracePt t="55625" x="1814513" y="4254500"/>
          <p14:tracePt t="55633" x="1689100" y="4292600"/>
          <p14:tracePt t="55642" x="1552575" y="4341813"/>
          <p14:tracePt t="55650" x="1452563" y="4392613"/>
          <p14:tracePt t="55658" x="1339850" y="4443413"/>
          <p14:tracePt t="55666" x="1239838" y="4479925"/>
          <p14:tracePt t="55674" x="1163638" y="4505325"/>
          <p14:tracePt t="55683" x="1101725" y="4554538"/>
          <p14:tracePt t="55690" x="1063625" y="4554538"/>
          <p14:tracePt t="55699" x="1038225" y="4579938"/>
          <p14:tracePt t="55706" x="1001713" y="4605338"/>
          <p14:tracePt t="55722" x="989013" y="4605338"/>
          <p14:tracePt t="55735" x="976313" y="4618038"/>
          <p14:tracePt t="55794" x="976313" y="4554538"/>
          <p14:tracePt t="55802" x="1001713" y="4467225"/>
          <p14:tracePt t="55811" x="1014413" y="4354513"/>
          <p14:tracePt t="55818" x="1038225" y="4230688"/>
          <p14:tracePt t="55826" x="1063625" y="4129088"/>
          <p14:tracePt t="55834" x="1089025" y="4017963"/>
          <p14:tracePt t="55842" x="1101725" y="3905250"/>
          <p14:tracePt t="55850" x="1101725" y="3841750"/>
          <p14:tracePt t="55858" x="1127125" y="3767138"/>
          <p14:tracePt t="55866" x="1139825" y="3729038"/>
          <p14:tracePt t="55874" x="1163638" y="3692525"/>
          <p14:tracePt t="55882" x="1189038" y="3641725"/>
          <p14:tracePt t="55890" x="1214438" y="3616325"/>
          <p14:tracePt t="55899" x="1239838" y="3590925"/>
          <p14:tracePt t="55906" x="1263650" y="3567113"/>
          <p14:tracePt t="55915" x="1289050" y="3554413"/>
          <p14:tracePt t="55922" x="1339850" y="3554413"/>
          <p14:tracePt t="55933" x="1389063" y="3529013"/>
          <p14:tracePt t="55938" x="1514475" y="3529013"/>
          <p14:tracePt t="55946" x="1614488" y="3529013"/>
          <p14:tracePt t="55954" x="1752600" y="3529013"/>
          <p14:tracePt t="55962" x="1865313" y="3579813"/>
          <p14:tracePt t="55970" x="2090738" y="3667125"/>
          <p14:tracePt t="55978" x="2252663" y="3754438"/>
          <p14:tracePt t="55986" x="2452688" y="3867150"/>
          <p14:tracePt t="55994" x="2641600" y="4041775"/>
          <p14:tracePt t="56002" x="2803525" y="4192588"/>
          <p14:tracePt t="56010" x="2916238" y="4318000"/>
          <p14:tracePt t="56018" x="3016250" y="4443413"/>
          <p14:tracePt t="56026" x="3067050" y="4518025"/>
          <p14:tracePt t="56034" x="3092450" y="4567238"/>
          <p14:tracePt t="56042" x="3092450" y="4605338"/>
          <p14:tracePt t="56050" x="3103563" y="4618038"/>
          <p14:tracePt t="56058" x="3103563" y="4643438"/>
          <p14:tracePt t="56074" x="3103563" y="4656138"/>
          <p14:tracePt t="56082" x="3092450" y="4656138"/>
          <p14:tracePt t="56090" x="3079750" y="4667250"/>
          <p14:tracePt t="56099" x="3054350" y="4667250"/>
          <p14:tracePt t="56106" x="3028950" y="4667250"/>
          <p14:tracePt t="56115" x="2992438" y="4667250"/>
          <p14:tracePt t="56122" x="2928938" y="4667250"/>
          <p14:tracePt t="56133" x="2879725" y="4667250"/>
          <p14:tracePt t="56138" x="2803525" y="4643438"/>
          <p14:tracePt t="56146" x="2703513" y="4579938"/>
          <p14:tracePt t="56154" x="2603500" y="4530725"/>
          <p14:tracePt t="56162" x="2490788" y="4443413"/>
          <p14:tracePt t="56170" x="2339975" y="4354513"/>
          <p14:tracePt t="56178" x="2127250" y="4205288"/>
          <p14:tracePt t="56186" x="1990725" y="4129088"/>
          <p14:tracePt t="56194" x="1865313" y="4029075"/>
          <p14:tracePt t="56202" x="1765300" y="3929063"/>
          <p14:tracePt t="56210" x="1701800" y="3841750"/>
          <p14:tracePt t="56218" x="1652588" y="3767138"/>
          <p14:tracePt t="56226" x="1614488" y="3679825"/>
          <p14:tracePt t="56234" x="1614488" y="3603625"/>
          <p14:tracePt t="56242" x="1614488" y="3490913"/>
          <p14:tracePt t="56250" x="1614488" y="3390900"/>
          <p14:tracePt t="56258" x="1614488" y="3290888"/>
          <p14:tracePt t="56266" x="1614488" y="3228975"/>
          <p14:tracePt t="56274" x="1614488" y="3128963"/>
          <p14:tracePt t="56282" x="1614488" y="3041650"/>
          <p14:tracePt t="56290" x="1652588" y="2965450"/>
          <p14:tracePt t="56299" x="1665288" y="2903538"/>
          <p14:tracePt t="56306" x="1701800" y="2865438"/>
          <p14:tracePt t="56315" x="1701800" y="2840038"/>
          <p14:tracePt t="56322" x="1714500" y="2816225"/>
          <p14:tracePt t="56332" x="1727200" y="2816225"/>
          <p14:tracePt t="56338" x="1752600" y="2803525"/>
          <p14:tracePt t="56348" x="1778000" y="2803525"/>
          <p14:tracePt t="56354" x="1839913" y="2803525"/>
          <p14:tracePt t="56362" x="1890713" y="2803525"/>
          <p14:tracePt t="56370" x="1990725" y="2840038"/>
          <p14:tracePt t="56378" x="2116138" y="2952750"/>
          <p14:tracePt t="56386" x="2216150" y="3054350"/>
          <p14:tracePt t="56394" x="2303463" y="3178175"/>
          <p14:tracePt t="56402" x="2428875" y="3378200"/>
          <p14:tracePt t="56410" x="2490788" y="3490913"/>
          <p14:tracePt t="56418" x="2528888" y="3579813"/>
          <p14:tracePt t="56426" x="2554288" y="3692525"/>
          <p14:tracePt t="56434" x="2554288" y="3754438"/>
          <p14:tracePt t="56442" x="2578100" y="3841750"/>
          <p14:tracePt t="56450" x="2578100" y="3879850"/>
          <p14:tracePt t="56458" x="2578100" y="3916363"/>
          <p14:tracePt t="56466" x="2578100" y="3967163"/>
          <p14:tracePt t="56474" x="2565400" y="4005263"/>
          <p14:tracePt t="56482" x="2528888" y="4029075"/>
          <p14:tracePt t="56490" x="2465388" y="4067175"/>
          <p14:tracePt t="56498" x="2416175" y="4079875"/>
          <p14:tracePt t="56506" x="2378075" y="4079875"/>
          <p14:tracePt t="56516" x="2316163" y="4092575"/>
          <p14:tracePt t="56522" x="2252663" y="4117975"/>
          <p14:tracePt t="56532" x="2190750" y="4117975"/>
          <p14:tracePt t="56538" x="2152650" y="4117975"/>
          <p14:tracePt t="56549" x="2103438" y="4117975"/>
          <p14:tracePt t="56554" x="2039938" y="4117975"/>
          <p14:tracePt t="56562" x="1965325" y="4079875"/>
          <p14:tracePt t="56570" x="1852613" y="4005263"/>
          <p14:tracePt t="56578" x="1765300" y="3941763"/>
          <p14:tracePt t="56586" x="1689100" y="3854450"/>
          <p14:tracePt t="56594" x="1601788" y="3754438"/>
          <p14:tracePt t="56602" x="1539875" y="3654425"/>
          <p14:tracePt t="56610" x="1501775" y="3579813"/>
          <p14:tracePt t="56618" x="1452563" y="3479800"/>
          <p14:tracePt t="56626" x="1414463" y="3403600"/>
          <p14:tracePt t="56634" x="1389063" y="3328988"/>
          <p14:tracePt t="56642" x="1352550" y="3228975"/>
          <p14:tracePt t="56650" x="1327150" y="3141663"/>
          <p14:tracePt t="56657" x="1327150" y="3103563"/>
          <p14:tracePt t="56666" x="1327150" y="3041650"/>
          <p14:tracePt t="56674" x="1327150" y="2990850"/>
          <p14:tracePt t="56682" x="1327150" y="2903538"/>
          <p14:tracePt t="56690" x="1327150" y="2852738"/>
          <p14:tracePt t="56698" x="1327150" y="2765425"/>
          <p14:tracePt t="56706" x="1327150" y="2703513"/>
          <p14:tracePt t="56714" x="1327150" y="2616200"/>
          <p14:tracePt t="56722" x="1314450" y="2540000"/>
          <p14:tracePt t="56733" x="1289050" y="2478088"/>
          <p14:tracePt t="56738" x="1263650" y="2365375"/>
          <p14:tracePt t="56749" x="1214438" y="2278063"/>
          <p14:tracePt t="56754" x="1139825" y="2165350"/>
          <p14:tracePt t="56766" x="1063625" y="2039938"/>
          <p14:tracePt t="56771" x="950913" y="1914525"/>
          <p14:tracePt t="56778" x="850900" y="1814513"/>
          <p14:tracePt t="56786" x="750888" y="1701800"/>
          <p14:tracePt t="56794" x="638175" y="1539875"/>
          <p14:tracePt t="56802" x="488950" y="1301750"/>
          <p14:tracePt t="56810" x="363538" y="1076325"/>
          <p14:tracePt t="56818" x="263525" y="901700"/>
          <p14:tracePt t="56826" x="112713" y="7127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글자 수준의 </a:t>
            </a:r>
            <a:r>
              <a:rPr lang="en-US" altLang="ko-KR" sz="4000" dirty="0"/>
              <a:t>LSTM </a:t>
            </a:r>
            <a:r>
              <a:rPr lang="ko-KR" altLang="en-US" sz="4000" dirty="0"/>
              <a:t>텍스트 생성 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니체의 글을 사용해 모델 구현</a:t>
            </a:r>
            <a:endParaRPr lang="en-US" altLang="ko-KR" dirty="0"/>
          </a:p>
          <a:p>
            <a:r>
              <a:rPr lang="ko-KR" altLang="en-US" dirty="0"/>
              <a:t>데이터 전처리 </a:t>
            </a:r>
            <a:r>
              <a:rPr lang="en-US" altLang="ko-KR" dirty="0"/>
              <a:t>-&gt; </a:t>
            </a:r>
            <a:r>
              <a:rPr lang="ko-KR" altLang="en-US" dirty="0"/>
              <a:t>네트워크 구성 </a:t>
            </a:r>
            <a:r>
              <a:rPr lang="en-US" altLang="ko-KR" dirty="0"/>
              <a:t>-&gt; </a:t>
            </a:r>
            <a:r>
              <a:rPr lang="ko-KR" altLang="en-US" dirty="0"/>
              <a:t>언어 모델 훈련과 샘플링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2BE42D9-12FD-4EF6-86EF-3237D4D34C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61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80"/>
    </mc:Choice>
    <mc:Fallback>
      <p:transition spd="slow" advTm="21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9" x="938213" y="2139950"/>
          <p14:tracePt t="269" x="889000" y="1901825"/>
          <p14:tracePt t="273" x="876300" y="1839913"/>
          <p14:tracePt t="577" x="876300" y="1827213"/>
          <p14:tracePt t="712" x="876300" y="1814513"/>
          <p14:tracePt t="729" x="889000" y="1814513"/>
          <p14:tracePt t="952" x="889000" y="1827213"/>
          <p14:tracePt t="960" x="889000" y="1839913"/>
          <p14:tracePt t="968" x="889000" y="1889125"/>
          <p14:tracePt t="977" x="889000" y="1927225"/>
          <p14:tracePt t="984" x="889000" y="1978025"/>
          <p14:tracePt t="994" x="876300" y="2052638"/>
          <p14:tracePt t="1000" x="814388" y="2114550"/>
          <p14:tracePt t="1008" x="776288" y="2165350"/>
          <p14:tracePt t="1016" x="725488" y="2239963"/>
          <p14:tracePt t="1024" x="688975" y="2290763"/>
          <p14:tracePt t="1032" x="676275" y="2427288"/>
          <p14:tracePt t="1040" x="663575" y="2616200"/>
          <p14:tracePt t="1048" x="612775" y="2803525"/>
          <p14:tracePt t="1056" x="576263" y="3028950"/>
          <p14:tracePt t="1064" x="512763" y="3267075"/>
          <p14:tracePt t="1072" x="476250" y="3416300"/>
          <p14:tracePt t="1080" x="450850" y="3541713"/>
          <p14:tracePt t="1088" x="450850" y="3629025"/>
          <p14:tracePt t="1096" x="425450" y="3741738"/>
          <p14:tracePt t="1104" x="412750" y="3816350"/>
          <p14:tracePt t="1112" x="400050" y="3916363"/>
          <p14:tracePt t="1120" x="376238" y="4029075"/>
          <p14:tracePt t="1129" x="363538" y="4117975"/>
          <p14:tracePt t="1136" x="338138" y="4241800"/>
          <p14:tracePt t="1145" x="338138" y="4330700"/>
          <p14:tracePt t="1152" x="325438" y="4443413"/>
          <p14:tracePt t="1161" x="325438" y="4554538"/>
          <p14:tracePt t="1168" x="325438" y="4679950"/>
          <p14:tracePt t="1177" x="350838" y="4830763"/>
          <p14:tracePt t="1184" x="400050" y="4956175"/>
          <p14:tracePt t="1194" x="425450" y="5081588"/>
          <p14:tracePt t="1200" x="438150" y="5168900"/>
          <p14:tracePt t="1208" x="463550" y="5281613"/>
          <p14:tracePt t="1216" x="463550" y="5356225"/>
          <p14:tracePt t="1224" x="463550" y="5407025"/>
          <p14:tracePt t="1232" x="463550" y="5468938"/>
          <p14:tracePt t="1240" x="450850" y="5530850"/>
          <p14:tracePt t="1248" x="425450" y="5581650"/>
          <p14:tracePt t="1256" x="363538" y="5643563"/>
          <p14:tracePt t="1264" x="325438" y="5668963"/>
          <p14:tracePt t="1272" x="250825" y="5719763"/>
          <p14:tracePt t="1280" x="174625" y="5781675"/>
          <p14:tracePt t="1288" x="50800" y="5856288"/>
          <p14:tracePt t="204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526" y="718457"/>
            <a:ext cx="401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전처리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26" y="1087789"/>
            <a:ext cx="5951232" cy="2373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0526" y="3644537"/>
            <a:ext cx="83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말뭉치를 </a:t>
            </a:r>
            <a:r>
              <a:rPr lang="ko-KR" altLang="en-US" dirty="0" err="1"/>
              <a:t>내려받아</a:t>
            </a:r>
            <a:r>
              <a:rPr lang="ko-KR" altLang="en-US" dirty="0"/>
              <a:t> 소문자로 바꾼다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9E37389-10FA-4DFF-8418-A782BC584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0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2"/>
    </mc:Choice>
    <mc:Fallback>
      <p:transition spd="slow" advTm="12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6" x="3429000" y="6205538"/>
          <p14:tracePt t="1622" x="187325" y="700088"/>
          <p14:tracePt t="1631" x="287338" y="700088"/>
          <p14:tracePt t="1638" x="387350" y="700088"/>
          <p14:tracePt t="1647" x="476250" y="700088"/>
          <p14:tracePt t="1654" x="525463" y="712788"/>
          <p14:tracePt t="1664" x="600075" y="750888"/>
          <p14:tracePt t="1670" x="638175" y="763588"/>
          <p14:tracePt t="1681" x="688975" y="776288"/>
          <p14:tracePt t="1686" x="738188" y="788988"/>
          <p14:tracePt t="1694" x="776288" y="812800"/>
          <p14:tracePt t="1702" x="814388" y="825500"/>
          <p14:tracePt t="1710" x="825500" y="825500"/>
          <p14:tracePt t="1726" x="838200" y="850900"/>
          <p14:tracePt t="1750" x="850900" y="863600"/>
          <p14:tracePt t="1758" x="863600" y="863600"/>
          <p14:tracePt t="1774" x="876300" y="889000"/>
          <p14:tracePt t="1814" x="889000" y="912813"/>
          <p14:tracePt t="1822" x="914400" y="938213"/>
          <p14:tracePt t="1838" x="925513" y="963613"/>
          <p14:tracePt t="1847" x="938213" y="976313"/>
          <p14:tracePt t="1855" x="938213" y="989013"/>
          <p14:tracePt t="1863" x="938213" y="1001713"/>
          <p14:tracePt t="1870" x="938213" y="1014413"/>
          <p14:tracePt t="1880" x="938213" y="1025525"/>
          <p14:tracePt t="1886" x="938213" y="1050925"/>
          <p14:tracePt t="1902" x="938213" y="1063625"/>
          <p14:tracePt t="1910" x="938213" y="1076325"/>
          <p14:tracePt t="1926" x="938213" y="1089025"/>
          <p14:tracePt t="1934" x="938213" y="1101725"/>
          <p14:tracePt t="1942" x="938213" y="1114425"/>
          <p14:tracePt t="1958" x="950913" y="1125538"/>
          <p14:tracePt t="2038" x="950913" y="1150938"/>
          <p14:tracePt t="2046" x="963613" y="1163638"/>
          <p14:tracePt t="2054" x="976313" y="1176338"/>
          <p14:tracePt t="2070" x="989013" y="1189038"/>
          <p14:tracePt t="2079" x="1001713" y="1201738"/>
          <p14:tracePt t="2086" x="1027113" y="1214438"/>
          <p14:tracePt t="2102" x="1038225" y="1238250"/>
          <p14:tracePt t="2110" x="1050925" y="1238250"/>
          <p14:tracePt t="2118" x="1076325" y="1263650"/>
          <p14:tracePt t="2126" x="1101725" y="1276350"/>
          <p14:tracePt t="2134" x="1114425" y="1276350"/>
          <p14:tracePt t="2142" x="1163638" y="1301750"/>
          <p14:tracePt t="2150" x="1214438" y="1314450"/>
          <p14:tracePt t="2158" x="1252538" y="1327150"/>
          <p14:tracePt t="2166" x="1314450" y="1339850"/>
          <p14:tracePt t="2174" x="1352550" y="1350963"/>
          <p14:tracePt t="2190" x="1363663" y="1350963"/>
          <p14:tracePt t="2198" x="1401763" y="1350963"/>
          <p14:tracePt t="2214" x="1414463" y="1350963"/>
          <p14:tracePt t="2222" x="1439863" y="1350963"/>
          <p14:tracePt t="2238" x="1452563" y="1350963"/>
          <p14:tracePt t="2246" x="1476375" y="1350963"/>
          <p14:tracePt t="2263" x="1489075" y="1350963"/>
          <p14:tracePt t="2270" x="1514475" y="1350963"/>
          <p14:tracePt t="2286" x="1552575" y="1350963"/>
          <p14:tracePt t="2296" x="1565275" y="1350963"/>
          <p14:tracePt t="2302" x="1601788" y="1350963"/>
          <p14:tracePt t="2310" x="1665288" y="1339850"/>
          <p14:tracePt t="2318" x="1701800" y="1327150"/>
          <p14:tracePt t="2326" x="1752600" y="1314450"/>
          <p14:tracePt t="2334" x="1790700" y="1314450"/>
          <p14:tracePt t="2342" x="1827213" y="1314450"/>
          <p14:tracePt t="2350" x="1865313" y="1289050"/>
          <p14:tracePt t="2358" x="1890713" y="1289050"/>
          <p14:tracePt t="2366" x="1903413" y="1289050"/>
          <p14:tracePt t="2374" x="1927225" y="1276350"/>
          <p14:tracePt t="2382" x="1939925" y="1276350"/>
          <p14:tracePt t="2390" x="1952625" y="1276350"/>
          <p14:tracePt t="2398" x="1965325" y="1276350"/>
          <p14:tracePt t="2406" x="1978025" y="1276350"/>
          <p14:tracePt t="2414" x="1990725" y="1276350"/>
          <p14:tracePt t="2494" x="2014538" y="1276350"/>
          <p14:tracePt t="2502" x="2027238" y="1276350"/>
          <p14:tracePt t="2510" x="2065338" y="1276350"/>
          <p14:tracePt t="2518" x="2090738" y="1276350"/>
          <p14:tracePt t="2526" x="2127250" y="1276350"/>
          <p14:tracePt t="2534" x="2152650" y="1276350"/>
          <p14:tracePt t="2542" x="2165350" y="1276350"/>
          <p14:tracePt t="2550" x="2190750" y="1276350"/>
          <p14:tracePt t="2558" x="2203450" y="1276350"/>
          <p14:tracePt t="2566" x="2239963" y="1276350"/>
          <p14:tracePt t="2574" x="2252663" y="1276350"/>
          <p14:tracePt t="2582" x="2278063" y="1276350"/>
          <p14:tracePt t="2590" x="2290763" y="1276350"/>
          <p14:tracePt t="2598" x="2316163" y="1276350"/>
          <p14:tracePt t="2606" x="2328863" y="1276350"/>
          <p14:tracePt t="2758" x="2339975" y="1276350"/>
          <p14:tracePt t="2918" x="2365375" y="1250950"/>
          <p14:tracePt t="2926" x="2378075" y="1250950"/>
          <p14:tracePt t="2934" x="2390775" y="1250950"/>
          <p14:tracePt t="2942" x="2416175" y="1238250"/>
          <p14:tracePt t="2950" x="2441575" y="1227138"/>
          <p14:tracePt t="2958" x="2478088" y="1227138"/>
          <p14:tracePt t="2966" x="2516188" y="1227138"/>
          <p14:tracePt t="2974" x="2541588" y="1227138"/>
          <p14:tracePt t="2982" x="2590800" y="1214438"/>
          <p14:tracePt t="2990" x="2603500" y="1201738"/>
          <p14:tracePt t="2998" x="2641600" y="1201738"/>
          <p14:tracePt t="3014" x="2654300" y="1201738"/>
          <p14:tracePt t="3023" x="2667000" y="1189038"/>
          <p14:tracePt t="3038" x="2690813" y="1176338"/>
          <p14:tracePt t="3054" x="2690813" y="1163638"/>
          <p14:tracePt t="3063" x="2703513" y="1150938"/>
          <p14:tracePt t="3078" x="2716213" y="1150938"/>
          <p14:tracePt t="3086" x="2716213" y="1138238"/>
          <p14:tracePt t="3102" x="2716213" y="1125538"/>
          <p14:tracePt t="3134" x="2728913" y="1114425"/>
          <p14:tracePt t="3158" x="2728913" y="1101725"/>
          <p14:tracePt t="3198" x="2728913" y="1089025"/>
          <p14:tracePt t="3214" x="2741613" y="1076325"/>
          <p14:tracePt t="3238" x="2741613" y="1063625"/>
          <p14:tracePt t="3254" x="2741613" y="1038225"/>
          <p14:tracePt t="3263" x="2741613" y="1025525"/>
          <p14:tracePt t="3270" x="2741613" y="1014413"/>
          <p14:tracePt t="3279" x="2741613" y="989013"/>
          <p14:tracePt t="3286" x="2741613" y="976313"/>
          <p14:tracePt t="3295" x="2741613" y="963613"/>
          <p14:tracePt t="3312" x="2741613" y="938213"/>
          <p14:tracePt t="3318" x="2741613" y="925513"/>
          <p14:tracePt t="3334" x="2741613" y="912813"/>
          <p14:tracePt t="3342" x="2741613" y="889000"/>
          <p14:tracePt t="3350" x="2728913" y="889000"/>
          <p14:tracePt t="3358" x="2728913" y="876300"/>
          <p14:tracePt t="3366" x="2728913" y="850900"/>
          <p14:tracePt t="3374" x="2716213" y="825500"/>
          <p14:tracePt t="3382" x="2703513" y="812800"/>
          <p14:tracePt t="3390" x="2690813" y="776288"/>
          <p14:tracePt t="3399" x="2667000" y="750888"/>
          <p14:tracePt t="3406" x="2654300" y="738188"/>
          <p14:tracePt t="3414" x="2641600" y="712788"/>
          <p14:tracePt t="3422" x="2603500" y="663575"/>
          <p14:tracePt t="3438" x="2590800" y="638175"/>
          <p14:tracePt t="3446" x="2565400" y="588963"/>
          <p14:tracePt t="3454" x="2541588" y="563563"/>
          <p14:tracePt t="3463" x="2516188" y="512763"/>
          <p14:tracePt t="3470" x="2503488" y="487363"/>
          <p14:tracePt t="3479" x="2490788" y="450850"/>
          <p14:tracePt t="3486" x="2478088" y="412750"/>
          <p14:tracePt t="3494" x="2452688" y="374650"/>
          <p14:tracePt t="3502" x="2441575" y="350838"/>
          <p14:tracePt t="3512" x="2428875" y="338138"/>
          <p14:tracePt t="3518" x="2416175" y="325438"/>
          <p14:tracePt t="3528" x="2416175" y="300038"/>
          <p14:tracePt t="3542" x="2403475" y="287338"/>
          <p14:tracePt t="3750" x="2390775" y="274638"/>
          <p14:tracePt t="3758" x="2378075" y="274638"/>
          <p14:tracePt t="3766" x="2352675" y="274638"/>
          <p14:tracePt t="3774" x="2339975" y="274638"/>
          <p14:tracePt t="3782" x="2328863" y="274638"/>
          <p14:tracePt t="3790" x="2303463" y="274638"/>
          <p14:tracePt t="3806" x="2290763" y="274638"/>
          <p14:tracePt t="3814" x="2265363" y="274638"/>
          <p14:tracePt t="3830" x="2252663" y="287338"/>
          <p14:tracePt t="3854" x="2228850" y="300038"/>
          <p14:tracePt t="3870" x="2216150" y="312738"/>
          <p14:tracePt t="3886" x="2203450" y="312738"/>
          <p14:tracePt t="3902" x="2190750" y="338138"/>
          <p14:tracePt t="3910" x="2165350" y="338138"/>
          <p14:tracePt t="3918" x="2139950" y="338138"/>
          <p14:tracePt t="3927" x="2090738" y="350838"/>
          <p14:tracePt t="3934" x="2052638" y="350838"/>
          <p14:tracePt t="3944" x="2003425" y="350838"/>
          <p14:tracePt t="3950" x="1927225" y="350838"/>
          <p14:tracePt t="3958" x="1878013" y="350838"/>
          <p14:tracePt t="3966" x="1814513" y="350838"/>
          <p14:tracePt t="3974" x="1765300" y="350838"/>
          <p14:tracePt t="3982" x="1689100" y="363538"/>
          <p14:tracePt t="3990" x="1652588" y="363538"/>
          <p14:tracePt t="3998" x="1614488" y="387350"/>
          <p14:tracePt t="4006" x="1577975" y="387350"/>
          <p14:tracePt t="4014" x="1552575" y="387350"/>
          <p14:tracePt t="4022" x="1501775" y="387350"/>
          <p14:tracePt t="4045" x="1389063" y="425450"/>
          <p14:tracePt t="4046" x="1352550" y="438150"/>
          <p14:tracePt t="4054" x="1327150" y="450850"/>
          <p14:tracePt t="4062" x="1301750" y="450850"/>
          <p14:tracePt t="4078" x="1276350" y="463550"/>
          <p14:tracePt t="4095" x="1263650" y="463550"/>
          <p14:tracePt t="4111" x="1252538" y="476250"/>
          <p14:tracePt t="4118" x="1239838" y="487363"/>
          <p14:tracePt t="4134" x="1227138" y="487363"/>
          <p14:tracePt t="4144" x="1214438" y="512763"/>
          <p14:tracePt t="4150" x="1201738" y="525463"/>
          <p14:tracePt t="4158" x="1189038" y="550863"/>
          <p14:tracePt t="4166" x="1163638" y="576263"/>
          <p14:tracePt t="4174" x="1150938" y="600075"/>
          <p14:tracePt t="4182" x="1127125" y="625475"/>
          <p14:tracePt t="4190" x="1114425" y="650875"/>
          <p14:tracePt t="4198" x="1089025" y="676275"/>
          <p14:tracePt t="4206" x="1063625" y="712788"/>
          <p14:tracePt t="4214" x="1050925" y="738188"/>
          <p14:tracePt t="4222" x="1027113" y="763588"/>
          <p14:tracePt t="4230" x="1001713" y="801688"/>
          <p14:tracePt t="4238" x="976313" y="863600"/>
          <p14:tracePt t="4246" x="950913" y="889000"/>
          <p14:tracePt t="4254" x="925513" y="938213"/>
          <p14:tracePt t="4263" x="901700" y="1001713"/>
          <p14:tracePt t="4270" x="863600" y="1038225"/>
          <p14:tracePt t="4278" x="850900" y="1089025"/>
          <p14:tracePt t="4286" x="825500" y="1176338"/>
          <p14:tracePt t="4295" x="814388" y="1227138"/>
          <p14:tracePt t="4302" x="788988" y="1301750"/>
          <p14:tracePt t="4310" x="776288" y="1350963"/>
          <p14:tracePt t="4318" x="763588" y="1427163"/>
          <p14:tracePt t="4327" x="750888" y="1489075"/>
          <p14:tracePt t="4334" x="750888" y="1539875"/>
          <p14:tracePt t="4344" x="750888" y="1601788"/>
          <p14:tracePt t="4350" x="750888" y="1676400"/>
          <p14:tracePt t="4358" x="750888" y="1752600"/>
          <p14:tracePt t="4366" x="750888" y="1827213"/>
          <p14:tracePt t="4374" x="750888" y="1901825"/>
          <p14:tracePt t="4382" x="725488" y="1989138"/>
          <p14:tracePt t="4390" x="725488" y="2052638"/>
          <p14:tracePt t="4398" x="725488" y="2152650"/>
          <p14:tracePt t="4406" x="725488" y="2239963"/>
          <p14:tracePt t="4414" x="725488" y="2352675"/>
          <p14:tracePt t="4422" x="725488" y="2439988"/>
          <p14:tracePt t="4430" x="725488" y="2540000"/>
          <p14:tracePt t="4438" x="725488" y="2627313"/>
          <p14:tracePt t="4446" x="738188" y="2716213"/>
          <p14:tracePt t="4454" x="750888" y="2803525"/>
          <p14:tracePt t="4462" x="750888" y="2903538"/>
          <p14:tracePt t="4470" x="750888" y="2990850"/>
          <p14:tracePt t="4479" x="750888" y="3054350"/>
          <p14:tracePt t="4486" x="750888" y="3154363"/>
          <p14:tracePt t="4495" x="750888" y="3241675"/>
          <p14:tracePt t="4502" x="750888" y="3316288"/>
          <p14:tracePt t="4511" x="750888" y="3390900"/>
          <p14:tracePt t="4518" x="750888" y="3454400"/>
          <p14:tracePt t="4527" x="750888" y="3490913"/>
          <p14:tracePt t="4534" x="750888" y="3529013"/>
          <p14:tracePt t="4543" x="750888" y="3554413"/>
          <p14:tracePt t="4550" x="750888" y="3590925"/>
          <p14:tracePt t="4561" x="750888" y="3603625"/>
          <p14:tracePt t="4566" x="750888" y="3641725"/>
          <p14:tracePt t="4574" x="738188" y="3667125"/>
          <p14:tracePt t="4582" x="738188" y="3692525"/>
          <p14:tracePt t="4590" x="725488" y="3692525"/>
          <p14:tracePt t="4598" x="725488" y="3716338"/>
          <p14:tracePt t="4606" x="725488" y="3729038"/>
          <p14:tracePt t="4614" x="688975" y="3754438"/>
          <p14:tracePt t="4622" x="688975" y="3767138"/>
          <p14:tracePt t="4630" x="688975" y="3779838"/>
          <p14:tracePt t="4646" x="688975" y="3792538"/>
          <p14:tracePt t="4798" x="688975" y="3779838"/>
          <p14:tracePt t="4806" x="712788" y="3692525"/>
          <p14:tracePt t="4814" x="738188" y="3629025"/>
          <p14:tracePt t="4823" x="750888" y="3567113"/>
          <p14:tracePt t="4830" x="776288" y="3516313"/>
          <p14:tracePt t="4838" x="801688" y="3390900"/>
          <p14:tracePt t="4846" x="825500" y="3290888"/>
          <p14:tracePt t="4854" x="838200" y="3203575"/>
          <p14:tracePt t="4862" x="838200" y="3128963"/>
          <p14:tracePt t="4870" x="838200" y="3078163"/>
          <p14:tracePt t="4878" x="838200" y="3028950"/>
          <p14:tracePt t="4886" x="838200" y="2978150"/>
          <p14:tracePt t="4894" x="838200" y="2952750"/>
          <p14:tracePt t="4902" x="838200" y="2941638"/>
          <p14:tracePt t="4911" x="838200" y="2916238"/>
          <p14:tracePt t="4927" x="838200" y="2903538"/>
          <p14:tracePt t="4943" x="838200" y="2878138"/>
          <p14:tracePt t="4959" x="838200" y="2865438"/>
          <p14:tracePt t="4975" x="850900" y="2865438"/>
          <p14:tracePt t="5070" x="863600" y="2878138"/>
          <p14:tracePt t="5078" x="863600" y="2916238"/>
          <p14:tracePt t="5086" x="863600" y="2928938"/>
          <p14:tracePt t="5094" x="863600" y="2978150"/>
          <p14:tracePt t="5102" x="863600" y="3016250"/>
          <p14:tracePt t="5111" x="863600" y="3065463"/>
          <p14:tracePt t="5118" x="863600" y="3103563"/>
          <p14:tracePt t="5127" x="863600" y="3141663"/>
          <p14:tracePt t="5134" x="863600" y="3165475"/>
          <p14:tracePt t="5143" x="863600" y="3190875"/>
          <p14:tracePt t="5151" x="863600" y="3203575"/>
          <p14:tracePt t="5159" x="863600" y="3228975"/>
          <p14:tracePt t="5166" x="863600" y="3241675"/>
          <p14:tracePt t="5176" x="863600" y="3267075"/>
          <p14:tracePt t="5182" x="863600" y="3278188"/>
          <p14:tracePt t="5190" x="863600" y="3290888"/>
          <p14:tracePt t="5198" x="863600" y="3303588"/>
          <p14:tracePt t="5318" x="863600" y="3290888"/>
          <p14:tracePt t="5327" x="863600" y="3267075"/>
          <p14:tracePt t="5343" x="863600" y="3254375"/>
          <p14:tracePt t="5350" x="863600" y="3241675"/>
          <p14:tracePt t="5359" x="863600" y="3216275"/>
          <p14:tracePt t="5366" x="876300" y="3216275"/>
          <p14:tracePt t="5376" x="876300" y="3190875"/>
          <p14:tracePt t="5382" x="914400" y="3165475"/>
          <p14:tracePt t="5390" x="925513" y="3154363"/>
          <p14:tracePt t="5398" x="950913" y="3128963"/>
          <p14:tracePt t="5406" x="989013" y="3103563"/>
          <p14:tracePt t="5414" x="1014413" y="3065463"/>
          <p14:tracePt t="5422" x="1038225" y="3054350"/>
          <p14:tracePt t="5430" x="1063625" y="3041650"/>
          <p14:tracePt t="5438" x="1101725" y="3028950"/>
          <p14:tracePt t="5446" x="1101725" y="3016250"/>
          <p14:tracePt t="5462" x="1114425" y="3016250"/>
          <p14:tracePt t="5478" x="1150938" y="3016250"/>
          <p14:tracePt t="5494" x="1163638" y="3016250"/>
          <p14:tracePt t="5502" x="1163638" y="3028950"/>
          <p14:tracePt t="5518" x="1176338" y="3041650"/>
          <p14:tracePt t="5543" x="1189038" y="3041650"/>
          <p14:tracePt t="5575" x="1189038" y="3054350"/>
          <p14:tracePt t="5591" x="1201738" y="3054350"/>
          <p14:tracePt t="5614" x="1214438" y="3054350"/>
          <p14:tracePt t="5622" x="1239838" y="3054350"/>
          <p14:tracePt t="5630" x="1263650" y="3054350"/>
          <p14:tracePt t="5638" x="1289050" y="3054350"/>
          <p14:tracePt t="5646" x="1327150" y="3065463"/>
          <p14:tracePt t="5654" x="1363663" y="3065463"/>
          <p14:tracePt t="5662" x="1401763" y="3065463"/>
          <p14:tracePt t="5670" x="1452563" y="3078163"/>
          <p14:tracePt t="5678" x="1539875" y="3078163"/>
          <p14:tracePt t="5686" x="1565275" y="3078163"/>
          <p14:tracePt t="5694" x="1614488" y="3078163"/>
          <p14:tracePt t="5702" x="1665288" y="3078163"/>
          <p14:tracePt t="5710" x="1714500" y="3078163"/>
          <p14:tracePt t="5718" x="1765300" y="3078163"/>
          <p14:tracePt t="5727" x="1827213" y="3078163"/>
          <p14:tracePt t="5734" x="1865313" y="3078163"/>
          <p14:tracePt t="5742" x="1903413" y="3078163"/>
          <p14:tracePt t="5750" x="1939925" y="3078163"/>
          <p14:tracePt t="5759" x="1965325" y="3078163"/>
          <p14:tracePt t="5766" x="2003425" y="3078163"/>
          <p14:tracePt t="5776" x="2027238" y="3078163"/>
          <p14:tracePt t="5782" x="2052638" y="3078163"/>
          <p14:tracePt t="5792" x="2078038" y="3078163"/>
          <p14:tracePt t="5798" x="2090738" y="3078163"/>
          <p14:tracePt t="5806" x="2116138" y="3078163"/>
          <p14:tracePt t="5814" x="2127250" y="3078163"/>
          <p14:tracePt t="5830" x="2152650" y="3078163"/>
          <p14:tracePt t="5838" x="2178050" y="3090863"/>
          <p14:tracePt t="5846" x="2190750" y="3090863"/>
          <p14:tracePt t="5854" x="2203450" y="3090863"/>
          <p14:tracePt t="5862" x="2216150" y="3103563"/>
          <p14:tracePt t="5870" x="2228850" y="3103563"/>
          <p14:tracePt t="5878" x="2239963" y="3103563"/>
          <p14:tracePt t="5894" x="2252663" y="3103563"/>
          <p14:tracePt t="5902" x="2278063" y="3116263"/>
          <p14:tracePt t="5918" x="2303463" y="3116263"/>
          <p14:tracePt t="5926" x="2328863" y="3116263"/>
          <p14:tracePt t="5934" x="2339975" y="3141663"/>
          <p14:tracePt t="5943" x="2352675" y="3141663"/>
          <p14:tracePt t="5959" x="2365375" y="3141663"/>
          <p14:tracePt t="5966" x="2403475" y="3141663"/>
          <p14:tracePt t="5975" x="2416175" y="3141663"/>
          <p14:tracePt t="5982" x="2452688" y="3141663"/>
          <p14:tracePt t="5992" x="2478088" y="3141663"/>
          <p14:tracePt t="5998" x="2528888" y="3154363"/>
          <p14:tracePt t="6006" x="2554288" y="3154363"/>
          <p14:tracePt t="6014" x="2578100" y="3154363"/>
          <p14:tracePt t="6023" x="2641600" y="3165475"/>
          <p14:tracePt t="6044" x="2690813" y="3165475"/>
          <p14:tracePt t="6056" x="2741613" y="3165475"/>
          <p14:tracePt t="6070" x="2790825" y="3165475"/>
          <p14:tracePt t="6078" x="2828925" y="3165475"/>
          <p14:tracePt t="6086" x="2879725" y="3165475"/>
          <p14:tracePt t="6094" x="2941638" y="3165475"/>
          <p14:tracePt t="6102" x="2979738" y="3165475"/>
          <p14:tracePt t="6110" x="3028950" y="3165475"/>
          <p14:tracePt t="6118" x="3079750" y="3165475"/>
          <p14:tracePt t="6126" x="3141663" y="3165475"/>
          <p14:tracePt t="6134" x="3192463" y="3165475"/>
          <p14:tracePt t="6143" x="3254375" y="3165475"/>
          <p14:tracePt t="6150" x="3305175" y="3165475"/>
          <p14:tracePt t="6159" x="3379788" y="3141663"/>
          <p14:tracePt t="6166" x="3405188" y="3141663"/>
          <p14:tracePt t="6175" x="3454400" y="3141663"/>
          <p14:tracePt t="6182" x="3492500" y="3141663"/>
          <p14:tracePt t="6191" x="3530600" y="3141663"/>
          <p14:tracePt t="6198" x="3554413" y="3141663"/>
          <p14:tracePt t="6208" x="3617913" y="3141663"/>
          <p14:tracePt t="6214" x="3667125" y="3141663"/>
          <p14:tracePt t="6222" x="3717925" y="3141663"/>
          <p14:tracePt t="6230" x="3767138" y="3141663"/>
          <p14:tracePt t="6238" x="3817938" y="3141663"/>
          <p14:tracePt t="6246" x="3856038" y="3141663"/>
          <p14:tracePt t="6254" x="3892550" y="3154363"/>
          <p14:tracePt t="6262" x="3917950" y="3165475"/>
          <p14:tracePt t="6270" x="3956050" y="3178175"/>
          <p14:tracePt t="6278" x="3968750" y="3178175"/>
          <p14:tracePt t="6286" x="3992563" y="3190875"/>
          <p14:tracePt t="6294" x="4017963" y="3203575"/>
          <p14:tracePt t="6302" x="4056063" y="3203575"/>
          <p14:tracePt t="6310" x="4092575" y="3203575"/>
          <p14:tracePt t="6318" x="4130675" y="3241675"/>
          <p14:tracePt t="6326" x="4205288" y="3254375"/>
          <p14:tracePt t="6334" x="4230688" y="3254375"/>
          <p14:tracePt t="6343" x="4268788" y="3267075"/>
          <p14:tracePt t="6350" x="4305300" y="3278188"/>
          <p14:tracePt t="6359" x="4343400" y="3290888"/>
          <p14:tracePt t="6366" x="4381500" y="3303588"/>
          <p14:tracePt t="6375" x="4418013" y="3303588"/>
          <p14:tracePt t="6382" x="4481513" y="3316288"/>
          <p14:tracePt t="6391" x="4518025" y="3316288"/>
          <p14:tracePt t="6398" x="4568825" y="3328988"/>
          <p14:tracePt t="6408" x="4594225" y="3328988"/>
          <p14:tracePt t="6414" x="4630738" y="3328988"/>
          <p14:tracePt t="6422" x="4643438" y="3341688"/>
          <p14:tracePt t="6430" x="4681538" y="3341688"/>
          <p14:tracePt t="6438" x="4732338" y="3341688"/>
          <p14:tracePt t="6446" x="4768850" y="3341688"/>
          <p14:tracePt t="6454" x="4781550" y="3341688"/>
          <p14:tracePt t="6462" x="4819650" y="3341688"/>
          <p14:tracePt t="6470" x="4832350" y="3341688"/>
          <p14:tracePt t="6566" x="4832350" y="3328988"/>
          <p14:tracePt t="6575" x="4832350" y="3316288"/>
          <p14:tracePt t="6582" x="4832350" y="3290888"/>
          <p14:tracePt t="6591" x="4832350" y="3254375"/>
          <p14:tracePt t="6598" x="4832350" y="3216275"/>
          <p14:tracePt t="6607" x="4832350" y="3190875"/>
          <p14:tracePt t="6614" x="4832350" y="3154363"/>
          <p14:tracePt t="6622" x="4832350" y="3128963"/>
          <p14:tracePt t="6630" x="4832350" y="3103563"/>
          <p14:tracePt t="6638" x="4819650" y="3054350"/>
          <p14:tracePt t="6646" x="4794250" y="3016250"/>
          <p14:tracePt t="6654" x="4794250" y="2978150"/>
          <p14:tracePt t="6662" x="4756150" y="2941638"/>
          <p14:tracePt t="6670" x="4719638" y="2916238"/>
          <p14:tracePt t="6678" x="4643438" y="2890838"/>
          <p14:tracePt t="6686" x="4518025" y="2840038"/>
          <p14:tracePt t="6694" x="4418013" y="2816225"/>
          <p14:tracePt t="6702" x="4230688" y="2790825"/>
          <p14:tracePt t="6710" x="3943350" y="2752725"/>
          <p14:tracePt t="6718" x="3667125" y="2752725"/>
          <p14:tracePt t="6726" x="3292475" y="2752725"/>
          <p14:tracePt t="6734" x="2828925" y="2690813"/>
          <p14:tracePt t="6742" x="2628900" y="2690813"/>
          <p14:tracePt t="6750" x="2352675" y="2690813"/>
          <p14:tracePt t="6759" x="2165350" y="2690813"/>
          <p14:tracePt t="6766" x="1965325" y="2678113"/>
          <p14:tracePt t="6774" x="1814513" y="2678113"/>
          <p14:tracePt t="6782" x="1677988" y="2678113"/>
          <p14:tracePt t="6791" x="1577975" y="2678113"/>
          <p14:tracePt t="6798" x="1514475" y="2678113"/>
          <p14:tracePt t="6808" x="1489075" y="2678113"/>
          <p14:tracePt t="6814" x="1476375" y="2678113"/>
          <p14:tracePt t="6854" x="1476375" y="2665413"/>
          <p14:tracePt t="6998" x="1501775" y="2665413"/>
          <p14:tracePt t="7006" x="1501775" y="2652713"/>
          <p14:tracePt t="7014" x="1514475" y="2640013"/>
          <p14:tracePt t="7023" x="1539875" y="2640013"/>
          <p14:tracePt t="7030" x="1552575" y="2640013"/>
          <p14:tracePt t="7042" x="1577975" y="2640013"/>
          <p14:tracePt t="7046" x="1589088" y="2640013"/>
          <p14:tracePt t="7054" x="1627188" y="2640013"/>
          <p14:tracePt t="7062" x="1652588" y="2640013"/>
          <p14:tracePt t="7070" x="1677988" y="2640013"/>
          <p14:tracePt t="7094" x="1714500" y="2640013"/>
          <p14:tracePt t="7102" x="1727200" y="2640013"/>
          <p14:tracePt t="7110" x="1752600" y="2640013"/>
          <p14:tracePt t="7118" x="1814513" y="2640013"/>
          <p14:tracePt t="7126" x="1903413" y="2640013"/>
          <p14:tracePt t="7134" x="2003425" y="2665413"/>
          <p14:tracePt t="7142" x="2139950" y="2690813"/>
          <p14:tracePt t="7150" x="2265363" y="2716213"/>
          <p14:tracePt t="7159" x="2378075" y="2728913"/>
          <p14:tracePt t="7166" x="2503488" y="2728913"/>
          <p14:tracePt t="7175" x="2603500" y="2740025"/>
          <p14:tracePt t="7182" x="2716213" y="2740025"/>
          <p14:tracePt t="7190" x="2816225" y="2740025"/>
          <p14:tracePt t="7198" x="2903538" y="2740025"/>
          <p14:tracePt t="7207" x="3003550" y="2740025"/>
          <p14:tracePt t="7214" x="3092450" y="2740025"/>
          <p14:tracePt t="7224" x="3154363" y="2740025"/>
          <p14:tracePt t="7230" x="3241675" y="2740025"/>
          <p14:tracePt t="7240" x="3305175" y="2740025"/>
          <p14:tracePt t="7246" x="3354388" y="2740025"/>
          <p14:tracePt t="7254" x="3405188" y="2740025"/>
          <p14:tracePt t="7262" x="3454400" y="2740025"/>
          <p14:tracePt t="7270" x="3479800" y="2740025"/>
          <p14:tracePt t="7278" x="3505200" y="2740025"/>
          <p14:tracePt t="7286" x="3517900" y="2740025"/>
          <p14:tracePt t="7294" x="3530600" y="2728913"/>
          <p14:tracePt t="7302" x="3567113" y="2716213"/>
          <p14:tracePt t="7310" x="3592513" y="2716213"/>
          <p14:tracePt t="7318" x="3630613" y="2703513"/>
          <p14:tracePt t="7326" x="3654425" y="2690813"/>
          <p14:tracePt t="7334" x="3705225" y="2678113"/>
          <p14:tracePt t="7342" x="3743325" y="2665413"/>
          <p14:tracePt t="7350" x="3779838" y="2652713"/>
          <p14:tracePt t="7359" x="3843338" y="2640013"/>
          <p14:tracePt t="7366" x="3930650" y="2616200"/>
          <p14:tracePt t="7374" x="4017963" y="2603500"/>
          <p14:tracePt t="7382" x="4130675" y="2603500"/>
          <p14:tracePt t="7391" x="4243388" y="2603500"/>
          <p14:tracePt t="7398" x="4430713" y="2603500"/>
          <p14:tracePt t="7407" x="4581525" y="2603500"/>
          <p14:tracePt t="7414" x="4706938" y="2603500"/>
          <p14:tracePt t="7423" x="4881563" y="2603500"/>
          <p14:tracePt t="7430" x="5045075" y="2603500"/>
          <p14:tracePt t="7440" x="5170488" y="2603500"/>
          <p14:tracePt t="7446" x="5294313" y="2590800"/>
          <p14:tracePt t="7454" x="5394325" y="2578100"/>
          <p14:tracePt t="7462" x="5519738" y="2552700"/>
          <p14:tracePt t="7470" x="5595938" y="2540000"/>
          <p14:tracePt t="7478" x="5683250" y="2527300"/>
          <p14:tracePt t="7486" x="5745163" y="2527300"/>
          <p14:tracePt t="7494" x="5770563" y="2527300"/>
          <p14:tracePt t="7502" x="5795963" y="2527300"/>
          <p14:tracePt t="7638" x="5821363" y="2527300"/>
          <p14:tracePt t="7654" x="5832475" y="2527300"/>
          <p14:tracePt t="7670" x="5870575" y="2540000"/>
          <p14:tracePt t="7710" x="5883275" y="2540000"/>
          <p14:tracePt t="7718" x="5921375" y="2540000"/>
          <p14:tracePt t="7726" x="5957888" y="2540000"/>
          <p14:tracePt t="7734" x="5995988" y="2540000"/>
          <p14:tracePt t="7742" x="6021388" y="2540000"/>
          <p14:tracePt t="7750" x="6057900" y="2540000"/>
          <p14:tracePt t="7758" x="6108700" y="2527300"/>
          <p14:tracePt t="7766" x="6146800" y="2527300"/>
          <p14:tracePt t="7775" x="6183313" y="2490788"/>
          <p14:tracePt t="7782" x="6208713" y="2490788"/>
          <p14:tracePt t="7791" x="6234113" y="2465388"/>
          <p14:tracePt t="7798" x="6246813" y="2465388"/>
          <p14:tracePt t="7807" x="6270625" y="2439988"/>
          <p14:tracePt t="7823" x="6283325" y="2439988"/>
          <p14:tracePt t="7830" x="6296025" y="2439988"/>
          <p14:tracePt t="7840" x="6321425" y="2439988"/>
          <p14:tracePt t="7846" x="6334125" y="2439988"/>
          <p14:tracePt t="7974" x="6346825" y="2439988"/>
          <p14:tracePt t="7998" x="6346825" y="2452688"/>
          <p14:tracePt t="8006" x="6346825" y="2478088"/>
          <p14:tracePt t="8014" x="6321425" y="2516188"/>
          <p14:tracePt t="8023" x="6270625" y="2578100"/>
          <p14:tracePt t="8030" x="6234113" y="2640013"/>
          <p14:tracePt t="8039" x="6170613" y="2716213"/>
          <p14:tracePt t="8046" x="6121400" y="2778125"/>
          <p14:tracePt t="8056" x="6057900" y="2852738"/>
          <p14:tracePt t="8062" x="5995988" y="2916238"/>
          <p14:tracePt t="8070" x="5883275" y="2978150"/>
          <p14:tracePt t="8078" x="5821363" y="3003550"/>
          <p14:tracePt t="8086" x="5683250" y="3054350"/>
          <p14:tracePt t="8094" x="5570538" y="3090863"/>
          <p14:tracePt t="8102" x="5470525" y="3141663"/>
          <p14:tracePt t="8110" x="5332413" y="3190875"/>
          <p14:tracePt t="8118" x="5207000" y="3241675"/>
          <p14:tracePt t="8126" x="5157788" y="3267075"/>
          <p14:tracePt t="8134" x="5106988" y="3290888"/>
          <p14:tracePt t="8142" x="5057775" y="3316288"/>
          <p14:tracePt t="8150" x="5019675" y="3316288"/>
          <p14:tracePt t="8158" x="4994275" y="3316288"/>
          <p14:tracePt t="8166" x="4968875" y="3316288"/>
          <p14:tracePt t="8174" x="4956175" y="3341688"/>
          <p14:tracePt t="8190" x="4945063" y="3341688"/>
          <p14:tracePt t="8214" x="4932363" y="3341688"/>
          <p14:tracePt t="8238" x="4919663" y="3341688"/>
          <p14:tracePt t="8246" x="4906963" y="3341688"/>
          <p14:tracePt t="8255" x="4881563" y="3341688"/>
          <p14:tracePt t="8262" x="4843463" y="3341688"/>
          <p14:tracePt t="8270" x="4794250" y="3341688"/>
          <p14:tracePt t="8278" x="4743450" y="3341688"/>
          <p14:tracePt t="8286" x="4668838" y="3341688"/>
          <p14:tracePt t="8294" x="4619625" y="3341688"/>
          <p14:tracePt t="8302" x="4543425" y="3341688"/>
          <p14:tracePt t="8310" x="4494213" y="3341688"/>
          <p14:tracePt t="8318" x="4406900" y="3341688"/>
          <p14:tracePt t="8326" x="4330700" y="3328988"/>
          <p14:tracePt t="8334" x="4256088" y="3316288"/>
          <p14:tracePt t="8342" x="4192588" y="3316288"/>
          <p14:tracePt t="8350" x="4105275" y="3278188"/>
          <p14:tracePt t="8358" x="4068763" y="3267075"/>
          <p14:tracePt t="8366" x="4030663" y="3267075"/>
          <p14:tracePt t="8374" x="3979863" y="3254375"/>
          <p14:tracePt t="8382" x="3930650" y="3228975"/>
          <p14:tracePt t="8390" x="3867150" y="3228975"/>
          <p14:tracePt t="8398" x="3817938" y="3216275"/>
          <p14:tracePt t="8407" x="3779838" y="3216275"/>
          <p14:tracePt t="8414" x="3730625" y="3216275"/>
          <p14:tracePt t="8423" x="3679825" y="3203575"/>
          <p14:tracePt t="8430" x="3605213" y="3203575"/>
          <p14:tracePt t="8439" x="3567113" y="3203575"/>
          <p14:tracePt t="8446" x="3530600" y="3203575"/>
          <p14:tracePt t="8455" x="3517900" y="3203575"/>
          <p14:tracePt t="8462" x="3505200" y="3203575"/>
          <p14:tracePt t="8472" x="3479800" y="3203575"/>
          <p14:tracePt t="8478" x="3429000" y="3267075"/>
          <p14:tracePt t="8486" x="3367088" y="3341688"/>
          <p14:tracePt t="8494" x="3305175" y="3416300"/>
          <p14:tracePt t="8502" x="3241675" y="3467100"/>
          <p14:tracePt t="8510" x="3179763" y="3503613"/>
          <p14:tracePt t="8518" x="3103563" y="3567113"/>
          <p14:tracePt t="8526" x="3079750" y="3590925"/>
          <p14:tracePt t="8534" x="3041650" y="3641725"/>
          <p14:tracePt t="8542" x="2992438" y="3703638"/>
          <p14:tracePt t="8550" x="2954338" y="3729038"/>
          <p14:tracePt t="8558" x="2928938" y="3754438"/>
          <p14:tracePt t="8566" x="2890838" y="3803650"/>
          <p14:tracePt t="8574" x="2841625" y="3816350"/>
          <p14:tracePt t="8582" x="2803525" y="3854450"/>
          <p14:tracePt t="8591" x="2741613" y="3892550"/>
          <p14:tracePt t="8598" x="2690813" y="3929063"/>
          <p14:tracePt t="8606" x="2654300" y="3929063"/>
          <p14:tracePt t="8614" x="2616200" y="3941763"/>
          <p14:tracePt t="8623" x="2578100" y="3967163"/>
          <p14:tracePt t="8630" x="2541588" y="3967163"/>
          <p14:tracePt t="8638" x="2490788" y="3967163"/>
          <p14:tracePt t="8647" x="2452688" y="3967163"/>
          <p14:tracePt t="8655" x="2390775" y="3967163"/>
          <p14:tracePt t="8662" x="2328863" y="3967163"/>
          <p14:tracePt t="8672" x="2216150" y="3967163"/>
          <p14:tracePt t="8678" x="2190750" y="3967163"/>
          <p14:tracePt t="8686" x="2090738" y="3967163"/>
          <p14:tracePt t="8694" x="2027238" y="3967163"/>
          <p14:tracePt t="8702" x="1965325" y="3967163"/>
          <p14:tracePt t="8710" x="1903413" y="3967163"/>
          <p14:tracePt t="8718" x="1865313" y="3967163"/>
          <p14:tracePt t="8726" x="1790700" y="3967163"/>
          <p14:tracePt t="8734" x="1727200" y="3979863"/>
          <p14:tracePt t="8742" x="1689100" y="4017963"/>
          <p14:tracePt t="8750" x="1639888" y="4054475"/>
          <p14:tracePt t="8758" x="1627188" y="4067175"/>
          <p14:tracePt t="8766" x="1601788" y="4092575"/>
          <p14:tracePt t="8774" x="1589088" y="4117975"/>
          <p14:tracePt t="8782" x="1577975" y="4141788"/>
          <p14:tracePt t="8790" x="1565275" y="4141788"/>
          <p14:tracePt t="8798" x="1565275" y="4167188"/>
          <p14:tracePt t="8806" x="1565275" y="4205288"/>
          <p14:tracePt t="8814" x="1552575" y="4241800"/>
          <p14:tracePt t="8823" x="1552575" y="4292600"/>
          <p14:tracePt t="8830" x="1552575" y="4318000"/>
          <p14:tracePt t="8838" x="1552575" y="4367213"/>
          <p14:tracePt t="8846" x="1552575" y="4405313"/>
          <p14:tracePt t="8855" x="1552575" y="4443413"/>
          <p14:tracePt t="8862" x="1552575" y="4479925"/>
          <p14:tracePt t="8872" x="1552575" y="4492625"/>
          <p14:tracePt t="8878" x="1552575" y="4530725"/>
          <p14:tracePt t="8888" x="1552575" y="4554538"/>
          <p14:tracePt t="8894" x="1565275" y="4579938"/>
          <p14:tracePt t="8902" x="1577975" y="4618038"/>
          <p14:tracePt t="8910" x="1614488" y="4656138"/>
          <p14:tracePt t="8918" x="1639888" y="4679950"/>
          <p14:tracePt t="8926" x="1689100" y="4730750"/>
          <p14:tracePt t="8934" x="1765300" y="4792663"/>
          <p14:tracePt t="8942" x="1801813" y="4805363"/>
          <p14:tracePt t="8950" x="1914525" y="4868863"/>
          <p14:tracePt t="8958" x="2003425" y="4892675"/>
          <p14:tracePt t="8966" x="2116138" y="4943475"/>
          <p14:tracePt t="8975" x="2252663" y="4956175"/>
          <p14:tracePt t="8982" x="2390775" y="4956175"/>
          <p14:tracePt t="8990" x="2541588" y="4956175"/>
          <p14:tracePt t="8999" x="2741613" y="4956175"/>
          <p14:tracePt t="9007" x="2979738" y="4956175"/>
          <p14:tracePt t="9014" x="3216275" y="4956175"/>
          <p14:tracePt t="9022" x="3429000" y="4956175"/>
          <p14:tracePt t="9030" x="3667125" y="4956175"/>
          <p14:tracePt t="9039" x="3867150" y="4956175"/>
          <p14:tracePt t="9046" x="4043363" y="4956175"/>
          <p14:tracePt t="9054" x="4205288" y="4956175"/>
          <p14:tracePt t="9062" x="4343400" y="4918075"/>
          <p14:tracePt t="9071" x="4506913" y="4868863"/>
          <p14:tracePt t="9078" x="4630738" y="4830763"/>
          <p14:tracePt t="9088" x="4719638" y="4779963"/>
          <p14:tracePt t="9094" x="4843463" y="4743450"/>
          <p14:tracePt t="9102" x="4932363" y="4705350"/>
          <p14:tracePt t="9110" x="5045075" y="4630738"/>
          <p14:tracePt t="9123" x="5132388" y="4567238"/>
          <p14:tracePt t="9126" x="5245100" y="4518025"/>
          <p14:tracePt t="9134" x="5357813" y="4430713"/>
          <p14:tracePt t="9142" x="5483225" y="4330700"/>
          <p14:tracePt t="9150" x="5607050" y="4241800"/>
          <p14:tracePt t="9158" x="5708650" y="4167188"/>
          <p14:tracePt t="9166" x="5795963" y="4092575"/>
          <p14:tracePt t="9174" x="5870575" y="4041775"/>
          <p14:tracePt t="9182" x="5921375" y="3992563"/>
          <p14:tracePt t="9190" x="5945188" y="3941763"/>
          <p14:tracePt t="9198" x="5957888" y="3916363"/>
          <p14:tracePt t="9206" x="5970588" y="3892550"/>
          <p14:tracePt t="9214" x="5970588" y="3854450"/>
          <p14:tracePt t="9222" x="5970588" y="3841750"/>
          <p14:tracePt t="9230" x="5957888" y="3816350"/>
          <p14:tracePt t="9238" x="5857875" y="3767138"/>
          <p14:tracePt t="9246" x="5770563" y="3716338"/>
          <p14:tracePt t="9254" x="5632450" y="3667125"/>
          <p14:tracePt t="9262" x="5495925" y="3641725"/>
          <p14:tracePt t="9271" x="5357813" y="3590925"/>
          <p14:tracePt t="9278" x="5194300" y="3554413"/>
          <p14:tracePt t="9288" x="5094288" y="3554413"/>
          <p14:tracePt t="9294" x="4968875" y="3529013"/>
          <p14:tracePt t="9302" x="4843463" y="3516313"/>
          <p14:tracePt t="9310" x="4706938" y="3490913"/>
          <p14:tracePt t="9318" x="4581525" y="3467100"/>
          <p14:tracePt t="9326" x="4430713" y="3454400"/>
          <p14:tracePt t="9334" x="4294188" y="3441700"/>
          <p14:tracePt t="9342" x="4230688" y="3429000"/>
          <p14:tracePt t="9350" x="4092575" y="3403600"/>
          <p14:tracePt t="9358" x="3956050" y="3390900"/>
          <p14:tracePt t="9366" x="3817938" y="3354388"/>
          <p14:tracePt t="9374" x="3692525" y="3354388"/>
          <p14:tracePt t="9382" x="3567113" y="3328988"/>
          <p14:tracePt t="9390" x="3454400" y="3328988"/>
          <p14:tracePt t="9398" x="3341688" y="3328988"/>
          <p14:tracePt t="9406" x="3216275" y="3328988"/>
          <p14:tracePt t="9414" x="3103563" y="3328988"/>
          <p14:tracePt t="9422" x="3003550" y="3341688"/>
          <p14:tracePt t="9430" x="2903538" y="3378200"/>
          <p14:tracePt t="9438" x="2790825" y="3416300"/>
          <p14:tracePt t="9446" x="2654300" y="3467100"/>
          <p14:tracePt t="9455" x="2541588" y="3516313"/>
          <p14:tracePt t="9462" x="2441575" y="3590925"/>
          <p14:tracePt t="9470" x="2378075" y="3641725"/>
          <p14:tracePt t="9478" x="2328863" y="3692525"/>
          <p14:tracePt t="9487" x="2303463" y="3767138"/>
          <p14:tracePt t="9494" x="2265363" y="3841750"/>
          <p14:tracePt t="9503" x="2239963" y="3916363"/>
          <p14:tracePt t="9510" x="2228850" y="4029075"/>
          <p14:tracePt t="9518" x="2203450" y="4129088"/>
          <p14:tracePt t="9526" x="2203450" y="4217988"/>
          <p14:tracePt t="9534" x="2203450" y="4279900"/>
          <p14:tracePt t="9542" x="2203450" y="4367213"/>
          <p14:tracePt t="9550" x="2203450" y="4454525"/>
          <p14:tracePt t="9558" x="2216150" y="4543425"/>
          <p14:tracePt t="9566" x="2228850" y="4618038"/>
          <p14:tracePt t="9574" x="2278063" y="4692650"/>
          <p14:tracePt t="9582" x="2328863" y="4779963"/>
          <p14:tracePt t="9590" x="2403475" y="4879975"/>
          <p14:tracePt t="9598" x="2478088" y="4981575"/>
          <p14:tracePt t="9606" x="2565400" y="5068888"/>
          <p14:tracePt t="9614" x="2654300" y="5181600"/>
          <p14:tracePt t="9622" x="2767013" y="5243513"/>
          <p14:tracePt t="9630" x="2867025" y="5330825"/>
          <p14:tracePt t="9639" x="3016250" y="5394325"/>
          <p14:tracePt t="9646" x="3154363" y="5456238"/>
          <p14:tracePt t="9654" x="3367088" y="5530850"/>
          <p14:tracePt t="9662" x="3505200" y="5543550"/>
          <p14:tracePt t="9670" x="3705225" y="5594350"/>
          <p14:tracePt t="9678" x="3879850" y="5594350"/>
          <p14:tracePt t="9687" x="4081463" y="5594350"/>
          <p14:tracePt t="9694" x="4230688" y="5594350"/>
          <p14:tracePt t="9703" x="4418013" y="5594350"/>
          <p14:tracePt t="9710" x="4568825" y="5568950"/>
          <p14:tracePt t="9718" x="4706938" y="5494338"/>
          <p14:tracePt t="9726" x="4832350" y="5443538"/>
          <p14:tracePt t="9734" x="4919663" y="5381625"/>
          <p14:tracePt t="9742" x="5006975" y="5318125"/>
          <p14:tracePt t="9750" x="5106988" y="5243513"/>
          <p14:tracePt t="9758" x="5145088" y="5181600"/>
          <p14:tracePt t="9766" x="5181600" y="5105400"/>
          <p14:tracePt t="9774" x="5194300" y="5005388"/>
          <p14:tracePt t="9782" x="5194300" y="4918075"/>
          <p14:tracePt t="9790" x="5207000" y="4805363"/>
          <p14:tracePt t="9798" x="5207000" y="4692650"/>
          <p14:tracePt t="9806" x="5207000" y="4567238"/>
          <p14:tracePt t="9814" x="5207000" y="4418013"/>
          <p14:tracePt t="9822" x="5157788" y="4279900"/>
          <p14:tracePt t="9830" x="5106988" y="4167188"/>
          <p14:tracePt t="9838" x="5006975" y="4005263"/>
          <p14:tracePt t="9846" x="4932363" y="3879850"/>
          <p14:tracePt t="9855" x="4856163" y="3754438"/>
          <p14:tracePt t="9862" x="4732338" y="3590925"/>
          <p14:tracePt t="9871" x="4568825" y="3429000"/>
          <p14:tracePt t="9878" x="4394200" y="3241675"/>
          <p14:tracePt t="9886" x="4281488" y="3090863"/>
          <p14:tracePt t="9894" x="4181475" y="2978150"/>
          <p14:tracePt t="9903" x="4017963" y="2840038"/>
          <p14:tracePt t="9910" x="3767138" y="2652713"/>
          <p14:tracePt t="9919" x="3579813" y="2478088"/>
          <p14:tracePt t="9926" x="3267075" y="2252663"/>
          <p14:tracePt t="9934" x="3028950" y="2065338"/>
          <p14:tracePt t="9942" x="2741613" y="1839913"/>
          <p14:tracePt t="9950" x="2403475" y="1601788"/>
          <p14:tracePt t="9958" x="2116138" y="1389063"/>
          <p14:tracePt t="9966" x="1927225" y="1214438"/>
          <p14:tracePt t="9974" x="1739900" y="1025525"/>
          <p14:tracePt t="9982" x="1577975" y="889000"/>
          <p14:tracePt t="9990" x="1389063" y="712788"/>
          <p14:tracePt t="9998" x="1239838" y="550863"/>
          <p14:tracePt t="10006" x="1114425" y="425450"/>
          <p14:tracePt t="10014" x="976313" y="274638"/>
          <p14:tracePt t="10022" x="850900" y="1508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0" y="352425"/>
            <a:ext cx="5591175" cy="6505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4674" y="483326"/>
            <a:ext cx="476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원핫</a:t>
            </a:r>
            <a:r>
              <a:rPr lang="ko-KR" altLang="en-US" dirty="0"/>
              <a:t> </a:t>
            </a:r>
            <a:r>
              <a:rPr lang="ko-KR" altLang="en-US" dirty="0" err="1"/>
              <a:t>인코딩으로</a:t>
            </a:r>
            <a:r>
              <a:rPr lang="ko-KR" altLang="en-US" dirty="0"/>
              <a:t> 글자 시퀀스 </a:t>
            </a:r>
            <a:r>
              <a:rPr lang="ko-KR" altLang="en-US" dirty="0" err="1"/>
              <a:t>벡터화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F256145-3956-46C0-80CB-3AFBF9CA2D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9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82"/>
    </mc:Choice>
    <mc:Fallback>
      <p:transition spd="slow" advTm="44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4" x="38100" y="2627313"/>
          <p14:tracePt t="243" x="25400" y="2540000"/>
          <p14:tracePt t="250" x="0" y="2478088"/>
          <p14:tracePt t="258" x="0" y="2403475"/>
          <p14:tracePt t="762" x="174625" y="788988"/>
          <p14:tracePt t="770" x="250825" y="763588"/>
          <p14:tracePt t="778" x="300038" y="763588"/>
          <p14:tracePt t="787" x="363538" y="763588"/>
          <p14:tracePt t="794" x="412750" y="750888"/>
          <p14:tracePt t="804" x="463550" y="738188"/>
          <p14:tracePt t="810" x="550863" y="712788"/>
          <p14:tracePt t="818" x="576263" y="700088"/>
          <p14:tracePt t="826" x="612775" y="688975"/>
          <p14:tracePt t="834" x="638175" y="663575"/>
          <p14:tracePt t="842" x="650875" y="663575"/>
          <p14:tracePt t="850" x="663575" y="650875"/>
          <p14:tracePt t="858" x="676275" y="638175"/>
          <p14:tracePt t="866" x="688975" y="625475"/>
          <p14:tracePt t="898" x="688975" y="612775"/>
          <p14:tracePt t="938" x="688975" y="600075"/>
          <p14:tracePt t="955" x="688975" y="588963"/>
          <p14:tracePt t="962" x="701675" y="588963"/>
          <p14:tracePt t="971" x="701675" y="576263"/>
          <p14:tracePt t="978" x="701675" y="563563"/>
          <p14:tracePt t="987" x="701675" y="550863"/>
          <p14:tracePt t="994" x="701675" y="538163"/>
          <p14:tracePt t="1004" x="701675" y="525463"/>
          <p14:tracePt t="1010" x="701675" y="500063"/>
          <p14:tracePt t="1026" x="701675" y="476250"/>
          <p14:tracePt t="1035" x="712788" y="463550"/>
          <p14:tracePt t="1043" x="712788" y="438150"/>
          <p14:tracePt t="1050" x="725488" y="412750"/>
          <p14:tracePt t="1066" x="725488" y="387350"/>
          <p14:tracePt t="1074" x="738188" y="374650"/>
          <p14:tracePt t="1098" x="738188" y="350838"/>
          <p14:tracePt t="1130" x="750888" y="338138"/>
          <p14:tracePt t="1202" x="750888" y="312738"/>
          <p14:tracePt t="1322" x="776288" y="312738"/>
          <p14:tracePt t="1330" x="776288" y="325438"/>
          <p14:tracePt t="1338" x="801688" y="350838"/>
          <p14:tracePt t="1346" x="825500" y="350838"/>
          <p14:tracePt t="1355" x="863600" y="374650"/>
          <p14:tracePt t="1362" x="876300" y="387350"/>
          <p14:tracePt t="1371" x="889000" y="387350"/>
          <p14:tracePt t="1378" x="914400" y="400050"/>
          <p14:tracePt t="1386" x="914400" y="412750"/>
          <p14:tracePt t="1394" x="938213" y="425450"/>
          <p14:tracePt t="1404" x="950913" y="425450"/>
          <p14:tracePt t="1420" x="963613" y="438150"/>
          <p14:tracePt t="1426" x="976313" y="438150"/>
          <p14:tracePt t="1491" x="989013" y="450850"/>
          <p14:tracePt t="1498" x="1001713" y="476250"/>
          <p14:tracePt t="1506" x="1001713" y="500063"/>
          <p14:tracePt t="1514" x="1014413" y="525463"/>
          <p14:tracePt t="1522" x="1014413" y="538163"/>
          <p14:tracePt t="1530" x="1014413" y="550863"/>
          <p14:tracePt t="1538" x="1027113" y="563563"/>
          <p14:tracePt t="1578" x="1038225" y="588963"/>
          <p14:tracePt t="1594" x="1038225" y="612775"/>
          <p14:tracePt t="1610" x="1038225" y="650875"/>
          <p14:tracePt t="1619" x="1038225" y="676275"/>
          <p14:tracePt t="1634" x="1038225" y="700088"/>
          <p14:tracePt t="1650" x="1038225" y="712788"/>
          <p14:tracePt t="1730" x="1038225" y="725488"/>
          <p14:tracePt t="1746" x="1038225" y="738188"/>
          <p14:tracePt t="1754" x="1038225" y="750888"/>
          <p14:tracePt t="1770" x="1038225" y="763588"/>
          <p14:tracePt t="1778" x="1063625" y="776288"/>
          <p14:tracePt t="1786" x="1101725" y="788988"/>
          <p14:tracePt t="1794" x="1176338" y="812800"/>
          <p14:tracePt t="1803" x="1252538" y="812800"/>
          <p14:tracePt t="1810" x="1352550" y="812800"/>
          <p14:tracePt t="1819" x="1452563" y="812800"/>
          <p14:tracePt t="1826" x="1565275" y="812800"/>
          <p14:tracePt t="1836" x="1677988" y="812800"/>
          <p14:tracePt t="1842" x="1778000" y="812800"/>
          <p14:tracePt t="1850" x="1878013" y="812800"/>
          <p14:tracePt t="1858" x="1952625" y="812800"/>
          <p14:tracePt t="1866" x="2065338" y="801688"/>
          <p14:tracePt t="1874" x="2152650" y="788988"/>
          <p14:tracePt t="1882" x="2239963" y="763588"/>
          <p14:tracePt t="1890" x="2328863" y="738188"/>
          <p14:tracePt t="1898" x="2441575" y="725488"/>
          <p14:tracePt t="1906" x="2503488" y="688975"/>
          <p14:tracePt t="1914" x="2565400" y="663575"/>
          <p14:tracePt t="1922" x="2628900" y="625475"/>
          <p14:tracePt t="1930" x="2667000" y="612775"/>
          <p14:tracePt t="1938" x="2690813" y="600075"/>
          <p14:tracePt t="1946" x="2716213" y="576263"/>
          <p14:tracePt t="1955" x="2741613" y="563563"/>
          <p14:tracePt t="1962" x="2767013" y="525463"/>
          <p14:tracePt t="1978" x="2778125" y="512763"/>
          <p14:tracePt t="1987" x="2790825" y="487363"/>
          <p14:tracePt t="1994" x="2803525" y="487363"/>
          <p14:tracePt t="2003" x="2803525" y="450850"/>
          <p14:tracePt t="2010" x="2816225" y="450850"/>
          <p14:tracePt t="2019" x="2816225" y="425450"/>
          <p14:tracePt t="2026" x="2828925" y="412750"/>
          <p14:tracePt t="2036" x="2841625" y="387350"/>
          <p14:tracePt t="2042" x="2841625" y="374650"/>
          <p14:tracePt t="2050" x="2854325" y="350838"/>
          <p14:tracePt t="2058" x="2867025" y="325438"/>
          <p14:tracePt t="2066" x="2890838" y="300038"/>
          <p14:tracePt t="2074" x="2903538" y="287338"/>
          <p14:tracePt t="2082" x="2903538" y="263525"/>
          <p14:tracePt t="2090" x="2928938" y="212725"/>
          <p14:tracePt t="2098" x="2954338" y="187325"/>
          <p14:tracePt t="2106" x="2992438" y="125413"/>
          <p14:tracePt t="2114" x="3016250" y="100013"/>
          <p14:tracePt t="2122" x="3067050" y="50800"/>
          <p14:tracePt t="2130" x="3116263" y="12700"/>
          <p14:tracePt t="2658" x="1527175" y="38100"/>
          <p14:tracePt t="2666" x="1565275" y="50800"/>
          <p14:tracePt t="2674" x="1601788" y="61913"/>
          <p14:tracePt t="2682" x="1665288" y="74613"/>
          <p14:tracePt t="2690" x="1714500" y="87313"/>
          <p14:tracePt t="2698" x="1765300" y="87313"/>
          <p14:tracePt t="2706" x="1827213" y="112713"/>
          <p14:tracePt t="2714" x="1878013" y="112713"/>
          <p14:tracePt t="2722" x="1903413" y="112713"/>
          <p14:tracePt t="2730" x="1914525" y="112713"/>
          <p14:tracePt t="2738" x="1939925" y="112713"/>
          <p14:tracePt t="2746" x="1965325" y="112713"/>
          <p14:tracePt t="2754" x="1978025" y="112713"/>
          <p14:tracePt t="2762" x="1990725" y="112713"/>
          <p14:tracePt t="2770" x="2003425" y="112713"/>
          <p14:tracePt t="2778" x="2027238" y="112713"/>
          <p14:tracePt t="2786" x="2039938" y="112713"/>
          <p14:tracePt t="2794" x="2065338" y="112713"/>
          <p14:tracePt t="2802" x="2090738" y="112713"/>
          <p14:tracePt t="2810" x="2116138" y="112713"/>
          <p14:tracePt t="2818" x="2139950" y="112713"/>
          <p14:tracePt t="2826" x="2165350" y="112713"/>
          <p14:tracePt t="2834" x="2203450" y="112713"/>
          <p14:tracePt t="2842" x="2239963" y="112713"/>
          <p14:tracePt t="2851" x="2265363" y="112713"/>
          <p14:tracePt t="2858" x="2316163" y="112713"/>
          <p14:tracePt t="2866" x="2365375" y="112713"/>
          <p14:tracePt t="2874" x="2452688" y="112713"/>
          <p14:tracePt t="2882" x="2541588" y="112713"/>
          <p14:tracePt t="2890" x="2603500" y="112713"/>
          <p14:tracePt t="2898" x="2690813" y="112713"/>
          <p14:tracePt t="2906" x="2778125" y="112713"/>
          <p14:tracePt t="2914" x="2841625" y="112713"/>
          <p14:tracePt t="2922" x="2890838" y="112713"/>
          <p14:tracePt t="2930" x="2941638" y="112713"/>
          <p14:tracePt t="2938" x="2992438" y="112713"/>
          <p14:tracePt t="2946" x="3028950" y="112713"/>
          <p14:tracePt t="2970" x="3103563" y="112713"/>
          <p14:tracePt t="2986" x="3116263" y="112713"/>
          <p14:tracePt t="3002" x="3128963" y="112713"/>
          <p14:tracePt t="3010" x="3154363" y="112713"/>
          <p14:tracePt t="3019" x="3179763" y="112713"/>
          <p14:tracePt t="3026" x="3205163" y="112713"/>
          <p14:tracePt t="3035" x="3241675" y="112713"/>
          <p14:tracePt t="3042" x="3279775" y="112713"/>
          <p14:tracePt t="3052" x="3305175" y="112713"/>
          <p14:tracePt t="3058" x="3354388" y="112713"/>
          <p14:tracePt t="3068" x="3392488" y="112713"/>
          <p14:tracePt t="3074" x="3441700" y="125413"/>
          <p14:tracePt t="3082" x="3492500" y="125413"/>
          <p14:tracePt t="3090" x="3541713" y="138113"/>
          <p14:tracePt t="3098" x="3605213" y="138113"/>
          <p14:tracePt t="3106" x="3654425" y="174625"/>
          <p14:tracePt t="3114" x="3717925" y="187325"/>
          <p14:tracePt t="3122" x="3805238" y="212725"/>
          <p14:tracePt t="3130" x="3856038" y="238125"/>
          <p14:tracePt t="3138" x="3930650" y="250825"/>
          <p14:tracePt t="3146" x="3992563" y="263525"/>
          <p14:tracePt t="3154" x="4030663" y="287338"/>
          <p14:tracePt t="3162" x="4056063" y="300038"/>
          <p14:tracePt t="3170" x="4081463" y="300038"/>
          <p14:tracePt t="3178" x="4105275" y="325438"/>
          <p14:tracePt t="3194" x="4117975" y="325438"/>
          <p14:tracePt t="3226" x="4117975" y="350838"/>
          <p14:tracePt t="3234" x="4117975" y="374650"/>
          <p14:tracePt t="3242" x="4117975" y="400050"/>
          <p14:tracePt t="3251" x="4117975" y="412750"/>
          <p14:tracePt t="3258" x="4117975" y="425450"/>
          <p14:tracePt t="3268" x="4130675" y="438150"/>
          <p14:tracePt t="3274" x="4130675" y="450850"/>
          <p14:tracePt t="3282" x="4130675" y="463550"/>
          <p14:tracePt t="3290" x="4143375" y="476250"/>
          <p14:tracePt t="3306" x="4143375" y="487363"/>
          <p14:tracePt t="3330" x="4143375" y="512763"/>
          <p14:tracePt t="3338" x="4143375" y="525463"/>
          <p14:tracePt t="3346" x="4143375" y="538163"/>
          <p14:tracePt t="3354" x="4143375" y="550863"/>
          <p14:tracePt t="3362" x="4130675" y="576263"/>
          <p14:tracePt t="3378" x="4117975" y="588963"/>
          <p14:tracePt t="3386" x="4092575" y="588963"/>
          <p14:tracePt t="3394" x="4068763" y="612775"/>
          <p14:tracePt t="3402" x="4056063" y="612775"/>
          <p14:tracePt t="3410" x="4056063" y="625475"/>
          <p14:tracePt t="3466" x="4043363" y="625475"/>
          <p14:tracePt t="3474" x="4043363" y="638175"/>
          <p14:tracePt t="3482" x="4030663" y="638175"/>
          <p14:tracePt t="3490" x="4005263" y="650875"/>
          <p14:tracePt t="3498" x="3992563" y="650875"/>
          <p14:tracePt t="3506" x="3956050" y="650875"/>
          <p14:tracePt t="3514" x="3930650" y="663575"/>
          <p14:tracePt t="3522" x="3892550" y="663575"/>
          <p14:tracePt t="3530" x="3867150" y="663575"/>
          <p14:tracePt t="3538" x="3843338" y="663575"/>
          <p14:tracePt t="3546" x="3830638" y="663575"/>
          <p14:tracePt t="3554" x="3817938" y="663575"/>
          <p14:tracePt t="3562" x="3792538" y="663575"/>
          <p14:tracePt t="3586" x="3767138" y="663575"/>
          <p14:tracePt t="3618" x="3756025" y="663575"/>
          <p14:tracePt t="3626" x="3743325" y="663575"/>
          <p14:tracePt t="3634" x="3730625" y="638175"/>
          <p14:tracePt t="3642" x="3717925" y="638175"/>
          <p14:tracePt t="3650" x="3717925" y="625475"/>
          <p14:tracePt t="3658" x="3717925" y="612775"/>
          <p14:tracePt t="3667" x="3705225" y="600075"/>
          <p14:tracePt t="3674" x="3705225" y="576263"/>
          <p14:tracePt t="3684" x="3692525" y="563563"/>
          <p14:tracePt t="3690" x="3692525" y="538163"/>
          <p14:tracePt t="3698" x="3692525" y="525463"/>
          <p14:tracePt t="3706" x="3692525" y="500063"/>
          <p14:tracePt t="4146" x="3667125" y="512763"/>
          <p14:tracePt t="4154" x="3617913" y="538163"/>
          <p14:tracePt t="4162" x="3567113" y="612775"/>
          <p14:tracePt t="4170" x="3554413" y="650875"/>
          <p14:tracePt t="4178" x="3505200" y="700088"/>
          <p14:tracePt t="4186" x="3479800" y="725488"/>
          <p14:tracePt t="4194" x="3467100" y="763588"/>
          <p14:tracePt t="4203" x="3454400" y="763588"/>
          <p14:tracePt t="4219" x="3454400" y="776288"/>
          <p14:tracePt t="4634" x="3479800" y="750888"/>
          <p14:tracePt t="4642" x="3505200" y="688975"/>
          <p14:tracePt t="4650" x="3541713" y="625475"/>
          <p14:tracePt t="4658" x="3605213" y="550863"/>
          <p14:tracePt t="4667" x="3643313" y="512763"/>
          <p14:tracePt t="4674" x="3667125" y="487363"/>
          <p14:tracePt t="4682" x="3692525" y="463550"/>
          <p14:tracePt t="4699" x="3705225" y="450850"/>
          <p14:tracePt t="4802" x="3705225" y="463550"/>
          <p14:tracePt t="4818" x="3705225" y="500063"/>
          <p14:tracePt t="4826" x="3705225" y="538163"/>
          <p14:tracePt t="4834" x="3679825" y="588963"/>
          <p14:tracePt t="4842" x="3630613" y="676275"/>
          <p14:tracePt t="4850" x="3579813" y="750888"/>
          <p14:tracePt t="4858" x="3492500" y="863600"/>
          <p14:tracePt t="4867" x="3392488" y="976313"/>
          <p14:tracePt t="4874" x="3267075" y="1101725"/>
          <p14:tracePt t="4883" x="3116263" y="1214438"/>
          <p14:tracePt t="4890" x="3016250" y="1301750"/>
          <p14:tracePt t="4899" x="2903538" y="1363663"/>
          <p14:tracePt t="4906" x="2816225" y="1414463"/>
          <p14:tracePt t="4916" x="2728913" y="1450975"/>
          <p14:tracePt t="4922" x="2616200" y="1476375"/>
          <p14:tracePt t="4930" x="2528888" y="1527175"/>
          <p14:tracePt t="4938" x="2428875" y="1563688"/>
          <p14:tracePt t="4946" x="2339975" y="1589088"/>
          <p14:tracePt t="4954" x="2278063" y="1601788"/>
          <p14:tracePt t="4967" x="2178050" y="1601788"/>
          <p14:tracePt t="4970" x="2090738" y="1614488"/>
          <p14:tracePt t="4978" x="1990725" y="1627188"/>
          <p14:tracePt t="4986" x="1903413" y="1627188"/>
          <p14:tracePt t="4994" x="1827213" y="1627188"/>
          <p14:tracePt t="5002" x="1778000" y="1627188"/>
          <p14:tracePt t="5010" x="1714500" y="1627188"/>
          <p14:tracePt t="5018" x="1652588" y="1627188"/>
          <p14:tracePt t="5026" x="1614488" y="1627188"/>
          <p14:tracePt t="5034" x="1589088" y="1627188"/>
          <p14:tracePt t="5042" x="1552575" y="1627188"/>
          <p14:tracePt t="5050" x="1514475" y="1627188"/>
          <p14:tracePt t="5058" x="1501775" y="1627188"/>
          <p14:tracePt t="5066" x="1476375" y="1627188"/>
          <p14:tracePt t="5074" x="1452563" y="1627188"/>
          <p14:tracePt t="5083" x="1414463" y="1627188"/>
          <p14:tracePt t="5090" x="1376363" y="1627188"/>
          <p14:tracePt t="5099" x="1352550" y="1627188"/>
          <p14:tracePt t="5106" x="1327150" y="1627188"/>
          <p14:tracePt t="5116" x="1301750" y="1614488"/>
          <p14:tracePt t="5122" x="1276350" y="1601788"/>
          <p14:tracePt t="5138" x="1252538" y="1589088"/>
          <p14:tracePt t="5146" x="1214438" y="1576388"/>
          <p14:tracePt t="5154" x="1176338" y="1552575"/>
          <p14:tracePt t="5162" x="1127125" y="1527175"/>
          <p14:tracePt t="5170" x="1101725" y="1501775"/>
          <p14:tracePt t="5178" x="1076325" y="1489075"/>
          <p14:tracePt t="5186" x="1063625" y="1463675"/>
          <p14:tracePt t="5194" x="1050925" y="1463675"/>
          <p14:tracePt t="5202" x="1038225" y="1439863"/>
          <p14:tracePt t="5218" x="1014413" y="1414463"/>
          <p14:tracePt t="5226" x="1014413" y="1401763"/>
          <p14:tracePt t="5234" x="989013" y="1376363"/>
          <p14:tracePt t="5258" x="989013" y="1350963"/>
          <p14:tracePt t="5267" x="976313" y="1350963"/>
          <p14:tracePt t="5274" x="963613" y="1339850"/>
          <p14:tracePt t="5299" x="950913" y="1327150"/>
          <p14:tracePt t="5306" x="938213" y="1314450"/>
          <p14:tracePt t="5322" x="925513" y="1289050"/>
          <p14:tracePt t="5332" x="925513" y="1276350"/>
          <p14:tracePt t="5338" x="925513" y="1250950"/>
          <p14:tracePt t="5346" x="914400" y="1238250"/>
          <p14:tracePt t="5354" x="914400" y="1214438"/>
          <p14:tracePt t="5362" x="914400" y="1201738"/>
          <p14:tracePt t="5370" x="914400" y="1163638"/>
          <p14:tracePt t="5378" x="914400" y="1150938"/>
          <p14:tracePt t="5386" x="914400" y="1114425"/>
          <p14:tracePt t="5394" x="938213" y="1050925"/>
          <p14:tracePt t="5402" x="976313" y="989013"/>
          <p14:tracePt t="5410" x="1014413" y="963613"/>
          <p14:tracePt t="5418" x="1050925" y="912813"/>
          <p14:tracePt t="5426" x="1114425" y="901700"/>
          <p14:tracePt t="5434" x="1139825" y="876300"/>
          <p14:tracePt t="5442" x="1163638" y="863600"/>
          <p14:tracePt t="5450" x="1201738" y="863600"/>
          <p14:tracePt t="5458" x="1263650" y="838200"/>
          <p14:tracePt t="5467" x="1327150" y="825500"/>
          <p14:tracePt t="5474" x="1363663" y="825500"/>
          <p14:tracePt t="5483" x="1427163" y="825500"/>
          <p14:tracePt t="5490" x="1527175" y="825500"/>
          <p14:tracePt t="5498" x="1601788" y="825500"/>
          <p14:tracePt t="5506" x="1714500" y="825500"/>
          <p14:tracePt t="5516" x="1827213" y="825500"/>
          <p14:tracePt t="5522" x="1939925" y="825500"/>
          <p14:tracePt t="5532" x="2052638" y="825500"/>
          <p14:tracePt t="5538" x="2165350" y="825500"/>
          <p14:tracePt t="5546" x="2278063" y="825500"/>
          <p14:tracePt t="5554" x="2365375" y="825500"/>
          <p14:tracePt t="5562" x="2441575" y="850900"/>
          <p14:tracePt t="5570" x="2478088" y="863600"/>
          <p14:tracePt t="5578" x="2528888" y="889000"/>
          <p14:tracePt t="5586" x="2528888" y="901700"/>
          <p14:tracePt t="5618" x="2541588" y="901700"/>
          <p14:tracePt t="5634" x="2541588" y="925513"/>
          <p14:tracePt t="5650" x="2516188" y="963613"/>
          <p14:tracePt t="5658" x="2490788" y="1001713"/>
          <p14:tracePt t="5666" x="2478088" y="1038225"/>
          <p14:tracePt t="5674" x="2452688" y="1089025"/>
          <p14:tracePt t="5683" x="2403475" y="1163638"/>
          <p14:tracePt t="5690" x="2378075" y="1214438"/>
          <p14:tracePt t="5699" x="2365375" y="1263650"/>
          <p14:tracePt t="5706" x="2352675" y="1289050"/>
          <p14:tracePt t="5714" x="2339975" y="1314450"/>
          <p14:tracePt t="5722" x="2316163" y="1339850"/>
          <p14:tracePt t="5731" x="2290763" y="1363663"/>
          <p14:tracePt t="5738" x="2252663" y="1389063"/>
          <p14:tracePt t="5748" x="2228850" y="1414463"/>
          <p14:tracePt t="5754" x="2178050" y="1439863"/>
          <p14:tracePt t="5762" x="2139950" y="1450975"/>
          <p14:tracePt t="5770" x="2116138" y="1463675"/>
          <p14:tracePt t="5778" x="2027238" y="1476375"/>
          <p14:tracePt t="5787" x="1965325" y="1476375"/>
          <p14:tracePt t="5794" x="1890713" y="1489075"/>
          <p14:tracePt t="5802" x="1827213" y="1489075"/>
          <p14:tracePt t="5810" x="1739900" y="1489075"/>
          <p14:tracePt t="5818" x="1677988" y="1489075"/>
          <p14:tracePt t="5826" x="1601788" y="1489075"/>
          <p14:tracePt t="5834" x="1539875" y="1489075"/>
          <p14:tracePt t="5842" x="1489075" y="1489075"/>
          <p14:tracePt t="5850" x="1427163" y="1476375"/>
          <p14:tracePt t="5858" x="1352550" y="1427163"/>
          <p14:tracePt t="5866" x="1289050" y="1389063"/>
          <p14:tracePt t="5874" x="1263650" y="1350963"/>
          <p14:tracePt t="5883" x="1252538" y="1327150"/>
          <p14:tracePt t="5890" x="1227138" y="1289050"/>
          <p14:tracePt t="5899" x="1214438" y="1263650"/>
          <p14:tracePt t="5906" x="1214438" y="1227138"/>
          <p14:tracePt t="5914" x="1214438" y="1189038"/>
          <p14:tracePt t="5922" x="1201738" y="1138238"/>
          <p14:tracePt t="5931" x="1201738" y="1101725"/>
          <p14:tracePt t="5938" x="1201738" y="1076325"/>
          <p14:tracePt t="5948" x="1201738" y="1038225"/>
          <p14:tracePt t="5954" x="1201738" y="1001713"/>
          <p14:tracePt t="5966" x="1227138" y="963613"/>
          <p14:tracePt t="5970" x="1239838" y="925513"/>
          <p14:tracePt t="5978" x="1289050" y="889000"/>
          <p14:tracePt t="5986" x="1314450" y="876300"/>
          <p14:tracePt t="5994" x="1352550" y="838200"/>
          <p14:tracePt t="6002" x="1414463" y="825500"/>
          <p14:tracePt t="6010" x="1489075" y="801688"/>
          <p14:tracePt t="6018" x="1552575" y="763588"/>
          <p14:tracePt t="6026" x="1639888" y="750888"/>
          <p14:tracePt t="6034" x="1752600" y="725488"/>
          <p14:tracePt t="6042" x="1839913" y="712788"/>
          <p14:tracePt t="6050" x="1952625" y="712788"/>
          <p14:tracePt t="6058" x="2078038" y="712788"/>
          <p14:tracePt t="6066" x="2203450" y="712788"/>
          <p14:tracePt t="6074" x="2316163" y="712788"/>
          <p14:tracePt t="6082" x="2428875" y="712788"/>
          <p14:tracePt t="6090" x="2516188" y="712788"/>
          <p14:tracePt t="6098" x="2678113" y="776288"/>
          <p14:tracePt t="6106" x="2716213" y="801688"/>
          <p14:tracePt t="6114" x="2790825" y="850900"/>
          <p14:tracePt t="6122" x="2841625" y="901700"/>
          <p14:tracePt t="6131" x="2854325" y="912813"/>
          <p14:tracePt t="6138" x="2867025" y="925513"/>
          <p14:tracePt t="6147" x="2879725" y="963613"/>
          <p14:tracePt t="6162" x="2879725" y="976313"/>
          <p14:tracePt t="6178" x="2879725" y="989013"/>
          <p14:tracePt t="6186" x="2879725" y="1001713"/>
          <p14:tracePt t="6194" x="2879725" y="1014413"/>
          <p14:tracePt t="6202" x="2879725" y="1025525"/>
          <p14:tracePt t="6210" x="2879725" y="1063625"/>
          <p14:tracePt t="6218" x="2854325" y="1089025"/>
          <p14:tracePt t="6226" x="2816225" y="1125538"/>
          <p14:tracePt t="6234" x="2767013" y="1176338"/>
          <p14:tracePt t="6242" x="2741613" y="1201738"/>
          <p14:tracePt t="6250" x="2678113" y="1250950"/>
          <p14:tracePt t="6258" x="2641600" y="1276350"/>
          <p14:tracePt t="6266" x="2578100" y="1314450"/>
          <p14:tracePt t="6274" x="2516188" y="1350963"/>
          <p14:tracePt t="6282" x="2478088" y="1363663"/>
          <p14:tracePt t="6290" x="2441575" y="1363663"/>
          <p14:tracePt t="6299" x="2403475" y="1376363"/>
          <p14:tracePt t="6306" x="2390775" y="1376363"/>
          <p14:tracePt t="6314" x="2352675" y="1376363"/>
          <p14:tracePt t="6331" x="2339975" y="1376363"/>
          <p14:tracePt t="6458" x="2339975" y="1363663"/>
          <p14:tracePt t="6490" x="2339975" y="1350963"/>
          <p14:tracePt t="6506" x="2352675" y="1339850"/>
          <p14:tracePt t="6514" x="2390775" y="1339850"/>
          <p14:tracePt t="6522" x="2441575" y="1339850"/>
          <p14:tracePt t="6531" x="2490788" y="1339850"/>
          <p14:tracePt t="6538" x="2565400" y="1339850"/>
          <p14:tracePt t="6547" x="2628900" y="1339850"/>
          <p14:tracePt t="6554" x="2716213" y="1339850"/>
          <p14:tracePt t="6564" x="2778125" y="1339850"/>
          <p14:tracePt t="6570" x="2854325" y="1339850"/>
          <p14:tracePt t="6578" x="2903538" y="1339850"/>
          <p14:tracePt t="6586" x="2928938" y="1339850"/>
          <p14:tracePt t="6594" x="2941638" y="1339850"/>
          <p14:tracePt t="6738" x="2903538" y="1339850"/>
          <p14:tracePt t="6746" x="2879725" y="1339850"/>
          <p14:tracePt t="6754" x="2867025" y="1339850"/>
          <p14:tracePt t="6763" x="2854325" y="1339850"/>
          <p14:tracePt t="6779" x="2841625" y="1339850"/>
          <p14:tracePt t="6794" x="2828925" y="1339850"/>
          <p14:tracePt t="6946" x="2816225" y="1339850"/>
          <p14:tracePt t="6954" x="2778125" y="1339850"/>
          <p14:tracePt t="6964" x="2741613" y="1339850"/>
          <p14:tracePt t="6970" x="2690813" y="1339850"/>
          <p14:tracePt t="6980" x="2654300" y="1339850"/>
          <p14:tracePt t="6986" x="2590800" y="1363663"/>
          <p14:tracePt t="6994" x="2565400" y="1363663"/>
          <p14:tracePt t="7002" x="2528888" y="1363663"/>
          <p14:tracePt t="7010" x="2516188" y="1363663"/>
          <p14:tracePt t="7018" x="2503488" y="1363663"/>
          <p14:tracePt t="7074" x="2528888" y="1363663"/>
          <p14:tracePt t="7082" x="2578100" y="1363663"/>
          <p14:tracePt t="7090" x="2654300" y="1363663"/>
          <p14:tracePt t="7098" x="2716213" y="1363663"/>
          <p14:tracePt t="7106" x="2816225" y="1363663"/>
          <p14:tracePt t="7114" x="2941638" y="1363663"/>
          <p14:tracePt t="7122" x="3067050" y="1363663"/>
          <p14:tracePt t="7131" x="3216275" y="1363663"/>
          <p14:tracePt t="7138" x="3354388" y="1363663"/>
          <p14:tracePt t="7146" x="3505200" y="1363663"/>
          <p14:tracePt t="7154" x="3654425" y="1363663"/>
          <p14:tracePt t="7163" x="3767138" y="1363663"/>
          <p14:tracePt t="7170" x="3905250" y="1363663"/>
          <p14:tracePt t="7180" x="4030663" y="1363663"/>
          <p14:tracePt t="7186" x="4130675" y="1363663"/>
          <p14:tracePt t="7194" x="4230688" y="1363663"/>
          <p14:tracePt t="7202" x="4330700" y="1363663"/>
          <p14:tracePt t="7210" x="4406900" y="1363663"/>
          <p14:tracePt t="7218" x="4456113" y="1363663"/>
          <p14:tracePt t="7226" x="4494213" y="1363663"/>
          <p14:tracePt t="7234" x="4518025" y="1363663"/>
          <p14:tracePt t="7242" x="4530725" y="1363663"/>
          <p14:tracePt t="7418" x="4543425" y="1363663"/>
          <p14:tracePt t="7450" x="4556125" y="1363663"/>
          <p14:tracePt t="7458" x="4568825" y="1363663"/>
          <p14:tracePt t="7474" x="4581525" y="1363663"/>
          <p14:tracePt t="7482" x="4594225" y="1363663"/>
          <p14:tracePt t="7490" x="4606925" y="1363663"/>
          <p14:tracePt t="7498" x="4656138" y="1339850"/>
          <p14:tracePt t="7506" x="4694238" y="1301750"/>
          <p14:tracePt t="7515" x="4756150" y="1263650"/>
          <p14:tracePt t="7522" x="4781550" y="1238250"/>
          <p14:tracePt t="7530" x="4843463" y="1150938"/>
          <p14:tracePt t="7538" x="4906963" y="1076325"/>
          <p14:tracePt t="7546" x="4956175" y="1038225"/>
          <p14:tracePt t="7554" x="5019675" y="963613"/>
          <p14:tracePt t="7562" x="5057775" y="901700"/>
          <p14:tracePt t="7570" x="5094288" y="850900"/>
          <p14:tracePt t="7579" x="5094288" y="825500"/>
          <p14:tracePt t="7586" x="5132388" y="776288"/>
          <p14:tracePt t="7596" x="5132388" y="763588"/>
          <p14:tracePt t="7602" x="5132388" y="738188"/>
          <p14:tracePt t="7610" x="5132388" y="712788"/>
          <p14:tracePt t="7618" x="5132388" y="700088"/>
          <p14:tracePt t="7626" x="5132388" y="688975"/>
          <p14:tracePt t="7634" x="5119688" y="663575"/>
          <p14:tracePt t="7642" x="5081588" y="638175"/>
          <p14:tracePt t="7650" x="5068888" y="638175"/>
          <p14:tracePt t="7658" x="5045075" y="612775"/>
          <p14:tracePt t="7666" x="5006975" y="612775"/>
          <p14:tracePt t="7674" x="4956175" y="612775"/>
          <p14:tracePt t="7682" x="4906963" y="612775"/>
          <p14:tracePt t="7690" x="4832350" y="612775"/>
          <p14:tracePt t="7698" x="4768850" y="612775"/>
          <p14:tracePt t="7706" x="4668838" y="612775"/>
          <p14:tracePt t="7714" x="4581525" y="612775"/>
          <p14:tracePt t="7722" x="4481513" y="612775"/>
          <p14:tracePt t="7730" x="4394200" y="612775"/>
          <p14:tracePt t="7738" x="4294188" y="612775"/>
          <p14:tracePt t="7747" x="4192588" y="612775"/>
          <p14:tracePt t="7754" x="4117975" y="612775"/>
          <p14:tracePt t="7762" x="4030663" y="612775"/>
          <p14:tracePt t="7770" x="3956050" y="638175"/>
          <p14:tracePt t="7779" x="3867150" y="650875"/>
          <p14:tracePt t="7786" x="3805238" y="676275"/>
          <p14:tracePt t="7796" x="3743325" y="700088"/>
          <p14:tracePt t="7802" x="3692525" y="738188"/>
          <p14:tracePt t="7811" x="3617913" y="776288"/>
          <p14:tracePt t="7818" x="3605213" y="801688"/>
          <p14:tracePt t="7826" x="3592513" y="812800"/>
          <p14:tracePt t="7834" x="3567113" y="850900"/>
          <p14:tracePt t="7843" x="3554413" y="863600"/>
          <p14:tracePt t="7850" x="3541713" y="889000"/>
          <p14:tracePt t="7858" x="3517900" y="925513"/>
          <p14:tracePt t="7866" x="3505200" y="925513"/>
          <p14:tracePt t="7874" x="3505200" y="950913"/>
          <p14:tracePt t="7882" x="3505200" y="963613"/>
          <p14:tracePt t="7890" x="3505200" y="989013"/>
          <p14:tracePt t="7898" x="3505200" y="1014413"/>
          <p14:tracePt t="7906" x="3505200" y="1050925"/>
          <p14:tracePt t="7914" x="3505200" y="1089025"/>
          <p14:tracePt t="7922" x="3505200" y="1101725"/>
          <p14:tracePt t="7930" x="3505200" y="1163638"/>
          <p14:tracePt t="7938" x="3530600" y="1238250"/>
          <p14:tracePt t="7946" x="3530600" y="1263650"/>
          <p14:tracePt t="7954" x="3567113" y="1327150"/>
          <p14:tracePt t="7964" x="3617913" y="1376363"/>
          <p14:tracePt t="7970" x="3654425" y="1427163"/>
          <p14:tracePt t="7979" x="3717925" y="1450975"/>
          <p14:tracePt t="7986" x="3767138" y="1489075"/>
          <p14:tracePt t="7996" x="3830638" y="1514475"/>
          <p14:tracePt t="8002" x="3917950" y="1552575"/>
          <p14:tracePt t="8011" x="3992563" y="1552575"/>
          <p14:tracePt t="8018" x="4081463" y="1552575"/>
          <p14:tracePt t="8026" x="4156075" y="1552575"/>
          <p14:tracePt t="8034" x="4243388" y="1552575"/>
          <p14:tracePt t="8042" x="4305300" y="1552575"/>
          <p14:tracePt t="8050" x="4394200" y="1552575"/>
          <p14:tracePt t="8058" x="4456113" y="1539875"/>
          <p14:tracePt t="8066" x="4506913" y="1527175"/>
          <p14:tracePt t="8074" x="4581525" y="1514475"/>
          <p14:tracePt t="8082" x="4619625" y="1489075"/>
          <p14:tracePt t="8090" x="4668838" y="1476375"/>
          <p14:tracePt t="8098" x="4719638" y="1439863"/>
          <p14:tracePt t="8106" x="4743450" y="1427163"/>
          <p14:tracePt t="8114" x="4794250" y="1363663"/>
          <p14:tracePt t="8122" x="4819650" y="1339850"/>
          <p14:tracePt t="8130" x="4856163" y="1276350"/>
          <p14:tracePt t="8138" x="4881563" y="1227138"/>
          <p14:tracePt t="8146" x="4906963" y="1163638"/>
          <p14:tracePt t="8154" x="4932363" y="1114425"/>
          <p14:tracePt t="8163" x="4968875" y="1063625"/>
          <p14:tracePt t="8170" x="4981575" y="1038225"/>
          <p14:tracePt t="8178" x="5006975" y="1001713"/>
          <p14:tracePt t="8186" x="5006975" y="989013"/>
          <p14:tracePt t="8195" x="5006975" y="963613"/>
          <p14:tracePt t="8202" x="5006975" y="950913"/>
          <p14:tracePt t="8211" x="5006975" y="925513"/>
          <p14:tracePt t="8218" x="5006975" y="912813"/>
          <p14:tracePt t="8226" x="5006975" y="889000"/>
          <p14:tracePt t="8242" x="5006975" y="863600"/>
          <p14:tracePt t="8250" x="4945063" y="863600"/>
          <p14:tracePt t="8258" x="4856163" y="838200"/>
          <p14:tracePt t="8266" x="4756150" y="825500"/>
          <p14:tracePt t="8274" x="4643438" y="825500"/>
          <p14:tracePt t="8282" x="4494213" y="825500"/>
          <p14:tracePt t="8290" x="4281488" y="825500"/>
          <p14:tracePt t="8298" x="4043363" y="825500"/>
          <p14:tracePt t="8306" x="3743325" y="825500"/>
          <p14:tracePt t="8314" x="3228975" y="825500"/>
          <p14:tracePt t="8322" x="2916238" y="825500"/>
          <p14:tracePt t="8330" x="2554288" y="825500"/>
          <p14:tracePt t="8338" x="2378075" y="825500"/>
          <p14:tracePt t="8346" x="2228850" y="825500"/>
          <p14:tracePt t="8354" x="2103438" y="825500"/>
          <p14:tracePt t="8363" x="2039938" y="838200"/>
          <p14:tracePt t="8370" x="2003425" y="850900"/>
          <p14:tracePt t="8379" x="1990725" y="863600"/>
          <p14:tracePt t="8386" x="1990725" y="889000"/>
          <p14:tracePt t="8395" x="1990725" y="976313"/>
          <p14:tracePt t="8402" x="1990725" y="1050925"/>
          <p14:tracePt t="8411" x="1990725" y="1101725"/>
          <p14:tracePt t="8418" x="1990725" y="1163638"/>
          <p14:tracePt t="8426" x="2003425" y="1250950"/>
          <p14:tracePt t="8434" x="2027238" y="1327150"/>
          <p14:tracePt t="8442" x="2039938" y="1401763"/>
          <p14:tracePt t="8450" x="2065338" y="1450975"/>
          <p14:tracePt t="8458" x="2116138" y="1527175"/>
          <p14:tracePt t="8466" x="2178050" y="1589088"/>
          <p14:tracePt t="8474" x="2228850" y="1627188"/>
          <p14:tracePt t="8482" x="2265363" y="1639888"/>
          <p14:tracePt t="8490" x="2339975" y="1652588"/>
          <p14:tracePt t="8498" x="2428875" y="1676400"/>
          <p14:tracePt t="8506" x="2541588" y="1676400"/>
          <p14:tracePt t="8514" x="2667000" y="1676400"/>
          <p14:tracePt t="8522" x="2803525" y="1676400"/>
          <p14:tracePt t="8530" x="2941638" y="1676400"/>
          <p14:tracePt t="8538" x="3054350" y="1652588"/>
          <p14:tracePt t="8546" x="3179763" y="1627188"/>
          <p14:tracePt t="8554" x="3279775" y="1601788"/>
          <p14:tracePt t="8563" x="3417888" y="1576388"/>
          <p14:tracePt t="8570" x="3517900" y="1552575"/>
          <p14:tracePt t="8579" x="3617913" y="1552575"/>
          <p14:tracePt t="8586" x="3692525" y="1539875"/>
          <p14:tracePt t="8595" x="3730625" y="1527175"/>
          <p14:tracePt t="8602" x="3779838" y="1501775"/>
          <p14:tracePt t="8611" x="3779838" y="1489075"/>
          <p14:tracePt t="8618" x="3805238" y="1463675"/>
          <p14:tracePt t="8628" x="3817938" y="1450975"/>
          <p14:tracePt t="8634" x="3817938" y="1427163"/>
          <p14:tracePt t="8650" x="3817938" y="1414463"/>
          <p14:tracePt t="8658" x="3817938" y="1401763"/>
          <p14:tracePt t="8666" x="3817938" y="1389063"/>
          <p14:tracePt t="8674" x="3817938" y="1376363"/>
          <p14:tracePt t="8690" x="3817938" y="1350963"/>
          <p14:tracePt t="8698" x="3817938" y="1339850"/>
          <p14:tracePt t="8714" x="3805238" y="1314450"/>
          <p14:tracePt t="8722" x="3805238" y="1289050"/>
          <p14:tracePt t="8738" x="3779838" y="1263650"/>
          <p14:tracePt t="8746" x="3767138" y="1238250"/>
          <p14:tracePt t="8762" x="3756025" y="1238250"/>
          <p14:tracePt t="8770" x="3743325" y="1227138"/>
          <p14:tracePt t="8779" x="3730625" y="1227138"/>
          <p14:tracePt t="8842" x="3717925" y="1214438"/>
          <p14:tracePt t="8890" x="3730625" y="1214438"/>
          <p14:tracePt t="8898" x="3767138" y="1238250"/>
          <p14:tracePt t="8906" x="3879850" y="1276350"/>
          <p14:tracePt t="8914" x="4017963" y="1301750"/>
          <p14:tracePt t="8922" x="4156075" y="1350963"/>
          <p14:tracePt t="8930" x="4318000" y="1401763"/>
          <p14:tracePt t="8938" x="4456113" y="1439863"/>
          <p14:tracePt t="8947" x="4619625" y="1489075"/>
          <p14:tracePt t="8954" x="4768850" y="1514475"/>
          <p14:tracePt t="8978" x="5068888" y="1627188"/>
          <p14:tracePt t="8986" x="5106988" y="1627188"/>
          <p14:tracePt t="8995" x="5106988" y="1639888"/>
          <p14:tracePt t="9034" x="5119688" y="1639888"/>
          <p14:tracePt t="9042" x="5119688" y="1652588"/>
          <p14:tracePt t="9050" x="5119688" y="1663700"/>
          <p14:tracePt t="9058" x="5119688" y="1689100"/>
          <p14:tracePt t="9066" x="5081588" y="1714500"/>
          <p14:tracePt t="9074" x="5057775" y="1727200"/>
          <p14:tracePt t="9082" x="5019675" y="1752600"/>
          <p14:tracePt t="9090" x="4981575" y="1801813"/>
          <p14:tracePt t="9098" x="4932363" y="1814513"/>
          <p14:tracePt t="9106" x="4856163" y="1852613"/>
          <p14:tracePt t="9114" x="4768850" y="1889125"/>
          <p14:tracePt t="9122" x="4668838" y="1965325"/>
          <p14:tracePt t="9130" x="4556125" y="2014538"/>
          <p14:tracePt t="9138" x="4406900" y="2089150"/>
          <p14:tracePt t="9146" x="4268788" y="2139950"/>
          <p14:tracePt t="9154" x="4092575" y="2201863"/>
          <p14:tracePt t="9162" x="3892550" y="2239963"/>
          <p14:tracePt t="9170" x="3692525" y="2290763"/>
          <p14:tracePt t="9179" x="3505200" y="2314575"/>
          <p14:tracePt t="9186" x="3167063" y="2378075"/>
          <p14:tracePt t="9194" x="2928938" y="2452688"/>
          <p14:tracePt t="9202" x="2716213" y="2527300"/>
          <p14:tracePt t="9210" x="2416175" y="2603500"/>
          <p14:tracePt t="9218" x="2203450" y="2665413"/>
          <p14:tracePt t="9227" x="2039938" y="2716213"/>
          <p14:tracePt t="9234" x="1839913" y="2778125"/>
          <p14:tracePt t="9244" x="1701800" y="2790825"/>
          <p14:tracePt t="9250" x="1589088" y="2803525"/>
          <p14:tracePt t="9259" x="1452563" y="2840038"/>
          <p14:tracePt t="9266" x="1363663" y="2852738"/>
          <p14:tracePt t="9274" x="1263650" y="2852738"/>
          <p14:tracePt t="9282" x="1176338" y="2852738"/>
          <p14:tracePt t="9290" x="1089025" y="2852738"/>
          <p14:tracePt t="9298" x="1038225" y="2852738"/>
          <p14:tracePt t="9306" x="1014413" y="2852738"/>
          <p14:tracePt t="9314" x="976313" y="2852738"/>
          <p14:tracePt t="9330" x="950913" y="2852738"/>
          <p14:tracePt t="9338" x="950913" y="2840038"/>
          <p14:tracePt t="9346" x="925513" y="2828925"/>
          <p14:tracePt t="9354" x="914400" y="2803525"/>
          <p14:tracePt t="9362" x="901700" y="2778125"/>
          <p14:tracePt t="9370" x="901700" y="2752725"/>
          <p14:tracePt t="9378" x="876300" y="2703513"/>
          <p14:tracePt t="9386" x="850900" y="2640013"/>
          <p14:tracePt t="9394" x="838200" y="2603500"/>
          <p14:tracePt t="9402" x="825500" y="2578100"/>
          <p14:tracePt t="9410" x="801688" y="2552700"/>
          <p14:tracePt t="9418" x="788988" y="2516188"/>
          <p14:tracePt t="9427" x="738188" y="2465388"/>
          <p14:tracePt t="9434" x="725488" y="2452688"/>
          <p14:tracePt t="9443" x="676275" y="2403475"/>
          <p14:tracePt t="9450" x="638175" y="2365375"/>
          <p14:tracePt t="9458" x="600075" y="2327275"/>
          <p14:tracePt t="9466" x="550863" y="2278063"/>
          <p14:tracePt t="9474" x="512763" y="2265363"/>
          <p14:tracePt t="9482" x="488950" y="2239963"/>
          <p14:tracePt t="9490" x="476250" y="2239963"/>
          <p14:tracePt t="9498" x="476250" y="2227263"/>
          <p14:tracePt t="9514" x="463550" y="2227263"/>
          <p14:tracePt t="9682" x="488950" y="2227263"/>
          <p14:tracePt t="9690" x="488950" y="2239963"/>
          <p14:tracePt t="9698" x="512763" y="2239963"/>
          <p14:tracePt t="9706" x="525463" y="2239963"/>
          <p14:tracePt t="9714" x="563563" y="2239963"/>
          <p14:tracePt t="9722" x="600075" y="2239963"/>
          <p14:tracePt t="9738" x="612775" y="2239963"/>
          <p14:tracePt t="9754" x="625475" y="2239963"/>
          <p14:tracePt t="9795" x="638175" y="2239963"/>
          <p14:tracePt t="9810" x="676275" y="2239963"/>
          <p14:tracePt t="9834" x="688975" y="2214563"/>
          <p14:tracePt t="9842" x="688975" y="2201863"/>
          <p14:tracePt t="9850" x="701675" y="2165350"/>
          <p14:tracePt t="9866" x="701675" y="2139950"/>
          <p14:tracePt t="9874" x="701675" y="2127250"/>
          <p14:tracePt t="9882" x="701675" y="2101850"/>
          <p14:tracePt t="9890" x="701675" y="2078038"/>
          <p14:tracePt t="9906" x="701675" y="2065338"/>
          <p14:tracePt t="9914" x="701675" y="2052638"/>
          <p14:tracePt t="9922" x="701675" y="2039938"/>
          <p14:tracePt t="9938" x="701675" y="2027238"/>
          <p14:tracePt t="9954" x="701675" y="2014538"/>
          <p14:tracePt t="9977" x="701675" y="2001838"/>
          <p14:tracePt t="9986" x="701675" y="1989138"/>
          <p14:tracePt t="10002" x="701675" y="1978025"/>
          <p14:tracePt t="10018" x="701675" y="1965325"/>
          <p14:tracePt t="10042" x="701675" y="1952625"/>
          <p14:tracePt t="10170" x="701675" y="1965325"/>
          <p14:tracePt t="10178" x="701675" y="1989138"/>
          <p14:tracePt t="10186" x="701675" y="2014538"/>
          <p14:tracePt t="10194" x="701675" y="2027238"/>
          <p14:tracePt t="10202" x="701675" y="2052638"/>
          <p14:tracePt t="10210" x="701675" y="2065338"/>
          <p14:tracePt t="10218" x="701675" y="2078038"/>
          <p14:tracePt t="10370" x="712788" y="2078038"/>
          <p14:tracePt t="10378" x="725488" y="2078038"/>
          <p14:tracePt t="10386" x="763588" y="2078038"/>
          <p14:tracePt t="10394" x="814388" y="2078038"/>
          <p14:tracePt t="10402" x="850900" y="2078038"/>
          <p14:tracePt t="10411" x="914400" y="2089150"/>
          <p14:tracePt t="10418" x="963613" y="2101850"/>
          <p14:tracePt t="10427" x="1038225" y="2114550"/>
          <p14:tracePt t="10434" x="1089025" y="2114550"/>
          <p14:tracePt t="10442" x="1163638" y="2127250"/>
          <p14:tracePt t="10450" x="1214438" y="2139950"/>
          <p14:tracePt t="10459" x="1252538" y="2139950"/>
          <p14:tracePt t="10466" x="1301750" y="2152650"/>
          <p14:tracePt t="10476" x="1352550" y="2152650"/>
          <p14:tracePt t="10482" x="1389063" y="2152650"/>
          <p14:tracePt t="10490" x="1452563" y="2165350"/>
          <p14:tracePt t="10498" x="1501775" y="2178050"/>
          <p14:tracePt t="10506" x="1539875" y="2178050"/>
          <p14:tracePt t="10514" x="1589088" y="2178050"/>
          <p14:tracePt t="10522" x="1639888" y="2178050"/>
          <p14:tracePt t="10530" x="1665288" y="2178050"/>
          <p14:tracePt t="10538" x="1714500" y="2178050"/>
          <p14:tracePt t="10546" x="1752600" y="2178050"/>
          <p14:tracePt t="10554" x="1790700" y="2178050"/>
          <p14:tracePt t="10562" x="1827213" y="2178050"/>
          <p14:tracePt t="10570" x="1878013" y="2178050"/>
          <p14:tracePt t="10578" x="1927225" y="2178050"/>
          <p14:tracePt t="10586" x="1978025" y="2178050"/>
          <p14:tracePt t="10594" x="2003425" y="2178050"/>
          <p14:tracePt t="10602" x="2052638" y="2178050"/>
          <p14:tracePt t="10610" x="2116138" y="2178050"/>
          <p14:tracePt t="10618" x="2165350" y="2178050"/>
          <p14:tracePt t="10626" x="2216150" y="2178050"/>
          <p14:tracePt t="10634" x="2265363" y="2178050"/>
          <p14:tracePt t="10642" x="2316163" y="2178050"/>
          <p14:tracePt t="10650" x="2352675" y="2178050"/>
          <p14:tracePt t="10658" x="2378075" y="2178050"/>
          <p14:tracePt t="10666" x="2390775" y="2178050"/>
          <p14:tracePt t="10675" x="2416175" y="2178050"/>
          <p14:tracePt t="10682" x="2441575" y="2178050"/>
          <p14:tracePt t="10690" x="2452688" y="2165350"/>
          <p14:tracePt t="10698" x="2478088" y="2152650"/>
          <p14:tracePt t="10706" x="2490788" y="2152650"/>
          <p14:tracePt t="10714" x="2541588" y="2127250"/>
          <p14:tracePt t="10722" x="2554288" y="2114550"/>
          <p14:tracePt t="10730" x="2590800" y="2114550"/>
          <p14:tracePt t="10738" x="2628900" y="2101850"/>
          <p14:tracePt t="10746" x="2667000" y="2101850"/>
          <p14:tracePt t="10754" x="2716213" y="2078038"/>
          <p14:tracePt t="10762" x="2778125" y="2065338"/>
          <p14:tracePt t="10770" x="2828925" y="2052638"/>
          <p14:tracePt t="10778" x="2841625" y="2039938"/>
          <p14:tracePt t="10786" x="2890838" y="2027238"/>
          <p14:tracePt t="10795" x="2916238" y="2014538"/>
          <p14:tracePt t="10802" x="2941638" y="2001838"/>
          <p14:tracePt t="10811" x="2954338" y="2001838"/>
          <p14:tracePt t="10818" x="2979738" y="1978025"/>
          <p14:tracePt t="10827" x="2992438" y="1965325"/>
          <p14:tracePt t="10834" x="3016250" y="1914525"/>
          <p14:tracePt t="10842" x="3028950" y="1889125"/>
          <p14:tracePt t="10850" x="3079750" y="1852613"/>
          <p14:tracePt t="10859" x="3092450" y="1827213"/>
          <p14:tracePt t="10866" x="3128963" y="1776413"/>
          <p14:tracePt t="10875" x="3128963" y="1765300"/>
          <p14:tracePt t="10882" x="3167063" y="1727200"/>
          <p14:tracePt t="10892" x="3179763" y="1701800"/>
          <p14:tracePt t="10898" x="3192463" y="1689100"/>
          <p14:tracePt t="10906" x="3205163" y="1663700"/>
          <p14:tracePt t="10914" x="3228975" y="1639888"/>
          <p14:tracePt t="10938" x="3228975" y="1614488"/>
          <p14:tracePt t="10946" x="3228975" y="1601788"/>
          <p14:tracePt t="10954" x="3228975" y="1589088"/>
          <p14:tracePt t="10962" x="3228975" y="1552575"/>
          <p14:tracePt t="10970" x="3228975" y="1539875"/>
          <p14:tracePt t="10978" x="3228975" y="1514475"/>
          <p14:tracePt t="10986" x="3228975" y="1489075"/>
          <p14:tracePt t="10994" x="3228975" y="1463675"/>
          <p14:tracePt t="11002" x="3228975" y="1439863"/>
          <p14:tracePt t="11018" x="3228975" y="1414463"/>
          <p14:tracePt t="11026" x="3205163" y="1389063"/>
          <p14:tracePt t="11034" x="3167063" y="1363663"/>
          <p14:tracePt t="11042" x="3116263" y="1314450"/>
          <p14:tracePt t="11050" x="3079750" y="1301750"/>
          <p14:tracePt t="11058" x="3041650" y="1289050"/>
          <p14:tracePt t="11066" x="2992438" y="1263650"/>
          <p14:tracePt t="11075" x="2903538" y="1227138"/>
          <p14:tracePt t="11082" x="2828925" y="1214438"/>
          <p14:tracePt t="11091" x="2767013" y="1214438"/>
          <p14:tracePt t="11098" x="2690813" y="1201738"/>
          <p14:tracePt t="11106" x="2590800" y="1189038"/>
          <p14:tracePt t="11114" x="2528888" y="1189038"/>
          <p14:tracePt t="11122" x="2478088" y="1189038"/>
          <p14:tracePt t="11130" x="2416175" y="1189038"/>
          <p14:tracePt t="11138" x="2365375" y="1189038"/>
          <p14:tracePt t="11146" x="2316163" y="1189038"/>
          <p14:tracePt t="11154" x="2252663" y="1189038"/>
          <p14:tracePt t="11162" x="2203450" y="1189038"/>
          <p14:tracePt t="11170" x="2152650" y="1189038"/>
          <p14:tracePt t="11178" x="2078038" y="1214438"/>
          <p14:tracePt t="11186" x="1990725" y="1227138"/>
          <p14:tracePt t="11194" x="1914525" y="1250950"/>
          <p14:tracePt t="11202" x="1839913" y="1276350"/>
          <p14:tracePt t="11210" x="1727200" y="1289050"/>
          <p14:tracePt t="11218" x="1652588" y="1289050"/>
          <p14:tracePt t="11226" x="1552575" y="1289050"/>
          <p14:tracePt t="11234" x="1476375" y="1289050"/>
          <p14:tracePt t="11242" x="1376363" y="1289050"/>
          <p14:tracePt t="11250" x="1289050" y="1289050"/>
          <p14:tracePt t="11259" x="1201738" y="1289050"/>
          <p14:tracePt t="11266" x="1139825" y="1289050"/>
          <p14:tracePt t="11274" x="1076325" y="1301750"/>
          <p14:tracePt t="11292" x="1014413" y="1301750"/>
          <p14:tracePt t="11322" x="1001713" y="1301750"/>
          <p14:tracePt t="11338" x="989013" y="1314450"/>
          <p14:tracePt t="11354" x="989013" y="1327150"/>
          <p14:tracePt t="11370" x="976313" y="1339850"/>
          <p14:tracePt t="11378" x="976313" y="1350963"/>
          <p14:tracePt t="11386" x="976313" y="1363663"/>
          <p14:tracePt t="11394" x="976313" y="1389063"/>
          <p14:tracePt t="11402" x="976313" y="1401763"/>
          <p14:tracePt t="11410" x="976313" y="1439863"/>
          <p14:tracePt t="11418" x="976313" y="1489075"/>
          <p14:tracePt t="11426" x="976313" y="1527175"/>
          <p14:tracePt t="11434" x="976313" y="1576388"/>
          <p14:tracePt t="11442" x="976313" y="1614488"/>
          <p14:tracePt t="11450" x="976313" y="1652588"/>
          <p14:tracePt t="11459" x="976313" y="1689100"/>
          <p14:tracePt t="11466" x="976313" y="1727200"/>
          <p14:tracePt t="11474" x="989013" y="1765300"/>
          <p14:tracePt t="11482" x="989013" y="1776413"/>
          <p14:tracePt t="11491" x="1038225" y="1814513"/>
          <p14:tracePt t="11498" x="1050925" y="1839913"/>
          <p14:tracePt t="11507" x="1114425" y="1889125"/>
          <p14:tracePt t="11514" x="1150938" y="1914525"/>
          <p14:tracePt t="11523" x="1214438" y="1952625"/>
          <p14:tracePt t="11530" x="1276350" y="1965325"/>
          <p14:tracePt t="11538" x="1363663" y="1965325"/>
          <p14:tracePt t="11546" x="1439863" y="1978025"/>
          <p14:tracePt t="11554" x="1527175" y="2014538"/>
          <p14:tracePt t="11562" x="1627188" y="2014538"/>
          <p14:tracePt t="11570" x="1689100" y="2014538"/>
          <p14:tracePt t="11578" x="1739900" y="2014538"/>
          <p14:tracePt t="11586" x="1839913" y="2027238"/>
          <p14:tracePt t="11594" x="1914525" y="2027238"/>
          <p14:tracePt t="11602" x="2027238" y="2027238"/>
          <p14:tracePt t="11610" x="2127250" y="2027238"/>
          <p14:tracePt t="11618" x="2252663" y="2027238"/>
          <p14:tracePt t="11626" x="2365375" y="2027238"/>
          <p14:tracePt t="11634" x="2516188" y="2027238"/>
          <p14:tracePt t="11642" x="2654300" y="1989138"/>
          <p14:tracePt t="11650" x="2790825" y="1952625"/>
          <p14:tracePt t="11659" x="2903538" y="1927225"/>
          <p14:tracePt t="11666" x="2979738" y="1914525"/>
          <p14:tracePt t="11674" x="3041650" y="1901825"/>
          <p14:tracePt t="11682" x="3116263" y="1865313"/>
          <p14:tracePt t="11690" x="3141663" y="1865313"/>
          <p14:tracePt t="11698" x="3154363" y="1865313"/>
          <p14:tracePt t="11914" x="3167063" y="1839913"/>
          <p14:tracePt t="11924" x="3167063" y="1801813"/>
          <p14:tracePt t="11930" x="3167063" y="1739900"/>
          <p14:tracePt t="11938" x="3141663" y="1689100"/>
          <p14:tracePt t="11946" x="3116263" y="1639888"/>
          <p14:tracePt t="11954" x="3103563" y="1576388"/>
          <p14:tracePt t="11974" x="3067050" y="1514475"/>
          <p14:tracePt t="11978" x="3067050" y="1489075"/>
          <p14:tracePt t="11986" x="3041650" y="1450975"/>
          <p14:tracePt t="11994" x="3028950" y="1450975"/>
          <p14:tracePt t="12002" x="3028950" y="1439863"/>
          <p14:tracePt t="12114" x="3016250" y="1439863"/>
          <p14:tracePt t="12123" x="3003550" y="1439863"/>
          <p14:tracePt t="12130" x="2992438" y="1439863"/>
          <p14:tracePt t="12154" x="2979738" y="1439863"/>
          <p14:tracePt t="12162" x="2967038" y="1439863"/>
          <p14:tracePt t="12203" x="2941638" y="1463675"/>
          <p14:tracePt t="12266" x="2928938" y="1463675"/>
          <p14:tracePt t="12274" x="2890838" y="1463675"/>
          <p14:tracePt t="12282" x="2867025" y="1463675"/>
          <p14:tracePt t="12290" x="2828925" y="1463675"/>
          <p14:tracePt t="12298" x="2754313" y="1463675"/>
          <p14:tracePt t="12306" x="2654300" y="1463675"/>
          <p14:tracePt t="12315" x="2503488" y="1463675"/>
          <p14:tracePt t="12323" x="2328863" y="1463675"/>
          <p14:tracePt t="12330" x="2127250" y="1463675"/>
          <p14:tracePt t="12338" x="1852613" y="1463675"/>
          <p14:tracePt t="12346" x="1577975" y="1463675"/>
          <p14:tracePt t="12354" x="1363663" y="1463675"/>
          <p14:tracePt t="12362" x="1239838" y="1463675"/>
          <p14:tracePt t="12370" x="1101725" y="1463675"/>
          <p14:tracePt t="12378" x="1038225" y="1463675"/>
          <p14:tracePt t="12386" x="989013" y="1463675"/>
          <p14:tracePt t="12394" x="976313" y="1463675"/>
          <p14:tracePt t="12402" x="963613" y="1463675"/>
          <p14:tracePt t="12570" x="950913" y="1463675"/>
          <p14:tracePt t="12594" x="950913" y="1476375"/>
          <p14:tracePt t="12602" x="938213" y="1501775"/>
          <p14:tracePt t="12610" x="925513" y="1514475"/>
          <p14:tracePt t="12618" x="925513" y="1539875"/>
          <p14:tracePt t="12626" x="914400" y="1563688"/>
          <p14:tracePt t="12634" x="914400" y="1614488"/>
          <p14:tracePt t="12642" x="901700" y="1652588"/>
          <p14:tracePt t="12650" x="889000" y="1689100"/>
          <p14:tracePt t="12658" x="889000" y="1739900"/>
          <p14:tracePt t="12666" x="889000" y="1776413"/>
          <p14:tracePt t="12674" x="889000" y="1789113"/>
          <p14:tracePt t="12682" x="889000" y="1814513"/>
          <p14:tracePt t="12690" x="889000" y="1839913"/>
          <p14:tracePt t="12698" x="889000" y="1865313"/>
          <p14:tracePt t="12706" x="889000" y="1876425"/>
          <p14:tracePt t="12714" x="889000" y="1889125"/>
          <p14:tracePt t="12723" x="889000" y="1914525"/>
          <p14:tracePt t="12730" x="889000" y="1927225"/>
          <p14:tracePt t="12740" x="889000" y="1952625"/>
          <p14:tracePt t="12754" x="889000" y="1965325"/>
          <p14:tracePt t="12970" x="889000" y="1978025"/>
          <p14:tracePt t="12978" x="901700" y="1978025"/>
          <p14:tracePt t="12986" x="976313" y="1989138"/>
          <p14:tracePt t="12994" x="1063625" y="2001838"/>
          <p14:tracePt t="13002" x="1189038" y="2014538"/>
          <p14:tracePt t="13010" x="1301750" y="2039938"/>
          <p14:tracePt t="13018" x="1452563" y="2039938"/>
          <p14:tracePt t="13026" x="1589088" y="2039938"/>
          <p14:tracePt t="13034" x="1714500" y="2039938"/>
          <p14:tracePt t="13042" x="1865313" y="2039938"/>
          <p14:tracePt t="13050" x="1965325" y="2065338"/>
          <p14:tracePt t="13058" x="2052638" y="2065338"/>
          <p14:tracePt t="13066" x="2127250" y="2065338"/>
          <p14:tracePt t="13075" x="2178050" y="2078038"/>
          <p14:tracePt t="13082" x="2203450" y="2078038"/>
          <p14:tracePt t="13091" x="2216150" y="2078038"/>
          <p14:tracePt t="13274" x="2228850" y="2078038"/>
          <p14:tracePt t="13290" x="2228850" y="2052638"/>
          <p14:tracePt t="13298" x="2228850" y="2027238"/>
          <p14:tracePt t="13314" x="2228850" y="2014538"/>
          <p14:tracePt t="13322" x="2228850" y="2001838"/>
          <p14:tracePt t="13330" x="2228850" y="1989138"/>
          <p14:tracePt t="13339" x="2228850" y="1978025"/>
          <p14:tracePt t="13355" x="2228850" y="1965325"/>
          <p14:tracePt t="13362" x="2228850" y="1952625"/>
          <p14:tracePt t="13386" x="2239963" y="1927225"/>
          <p14:tracePt t="13394" x="2252663" y="1914525"/>
          <p14:tracePt t="13402" x="2265363" y="1901825"/>
          <p14:tracePt t="13410" x="2290763" y="1865313"/>
          <p14:tracePt t="13418" x="2303463" y="1852613"/>
          <p14:tracePt t="13426" x="2328863" y="1827213"/>
          <p14:tracePt t="13434" x="2352675" y="1814513"/>
          <p14:tracePt t="13443" x="2365375" y="1801813"/>
          <p14:tracePt t="13450" x="2403475" y="1776413"/>
          <p14:tracePt t="13458" x="2416175" y="1765300"/>
          <p14:tracePt t="13466" x="2428875" y="1752600"/>
          <p14:tracePt t="13475" x="2441575" y="1752600"/>
          <p14:tracePt t="13482" x="2452688" y="1739900"/>
          <p14:tracePt t="13626" x="2478088" y="1714500"/>
          <p14:tracePt t="13634" x="2490788" y="1689100"/>
          <p14:tracePt t="13642" x="2528888" y="1663700"/>
          <p14:tracePt t="13650" x="2590800" y="1627188"/>
          <p14:tracePt t="13658" x="2667000" y="1576388"/>
          <p14:tracePt t="13666" x="2754313" y="1552575"/>
          <p14:tracePt t="13674" x="2867025" y="1489075"/>
          <p14:tracePt t="13682" x="3003550" y="1439863"/>
          <p14:tracePt t="13690" x="3103563" y="1427163"/>
          <p14:tracePt t="13698" x="3205163" y="1401763"/>
          <p14:tracePt t="13706" x="3292475" y="1376363"/>
          <p14:tracePt t="13714" x="3341688" y="1363663"/>
          <p14:tracePt t="13723" x="3405188" y="1363663"/>
          <p14:tracePt t="13730" x="3429000" y="1363663"/>
          <p14:tracePt t="13810" x="3441700" y="1363663"/>
          <p14:tracePt t="13882" x="3441700" y="1376363"/>
          <p14:tracePt t="13890" x="3441700" y="1389063"/>
          <p14:tracePt t="13914" x="3441700" y="1401763"/>
          <p14:tracePt t="13922" x="3429000" y="1414463"/>
          <p14:tracePt t="13930" x="3429000" y="1427163"/>
          <p14:tracePt t="13939" x="3417888" y="1427163"/>
          <p14:tracePt t="13962" x="3417888" y="1439863"/>
          <p14:tracePt t="13978" x="3417888" y="1450975"/>
          <p14:tracePt t="13986" x="3405188" y="1450975"/>
          <p14:tracePt t="13994" x="3405188" y="1463675"/>
          <p14:tracePt t="14002" x="3392488" y="1463675"/>
          <p14:tracePt t="14010" x="3392488" y="1489075"/>
          <p14:tracePt t="14018" x="3367088" y="1489075"/>
          <p14:tracePt t="14026" x="3367088" y="1501775"/>
          <p14:tracePt t="14034" x="3354388" y="1501775"/>
          <p14:tracePt t="14042" x="3341688" y="1514475"/>
          <p14:tracePt t="14050" x="3328988" y="1527175"/>
          <p14:tracePt t="14058" x="3317875" y="1552575"/>
          <p14:tracePt t="14066" x="3292475" y="1552575"/>
          <p14:tracePt t="14074" x="3279775" y="1576388"/>
          <p14:tracePt t="14082" x="3267075" y="1589088"/>
          <p14:tracePt t="14090" x="3241675" y="1614488"/>
          <p14:tracePt t="14098" x="3205163" y="1639888"/>
          <p14:tracePt t="14107" x="3179763" y="1663700"/>
          <p14:tracePt t="14114" x="3128963" y="1689100"/>
          <p14:tracePt t="14123" x="3103563" y="1701800"/>
          <p14:tracePt t="14130" x="3079750" y="1727200"/>
          <p14:tracePt t="14138" x="3054350" y="1739900"/>
          <p14:tracePt t="14146" x="3028950" y="1752600"/>
          <p14:tracePt t="14155" x="3016250" y="1765300"/>
          <p14:tracePt t="14162" x="2992438" y="1765300"/>
          <p14:tracePt t="14172" x="2979738" y="1789113"/>
          <p14:tracePt t="14178" x="2967038" y="1789113"/>
          <p14:tracePt t="14188" x="2954338" y="1789113"/>
          <p14:tracePt t="14194" x="2954338" y="1801813"/>
          <p14:tracePt t="14202" x="2928938" y="1814513"/>
          <p14:tracePt t="14210" x="2916238" y="1827213"/>
          <p14:tracePt t="14218" x="2890838" y="1839913"/>
          <p14:tracePt t="14226" x="2867025" y="1852613"/>
          <p14:tracePt t="14234" x="2828925" y="1889125"/>
          <p14:tracePt t="14242" x="2803525" y="1889125"/>
          <p14:tracePt t="14250" x="2767013" y="1927225"/>
          <p14:tracePt t="14258" x="2703513" y="1952625"/>
          <p14:tracePt t="14266" x="2667000" y="1965325"/>
          <p14:tracePt t="14274" x="2603500" y="1989138"/>
          <p14:tracePt t="14282" x="2578100" y="2001838"/>
          <p14:tracePt t="14290" x="2528888" y="2014538"/>
          <p14:tracePt t="14298" x="2503488" y="2039938"/>
          <p14:tracePt t="14307" x="2478088" y="2052638"/>
          <p14:tracePt t="14314" x="2452688" y="2065338"/>
          <p14:tracePt t="14323" x="2452688" y="2078038"/>
          <p14:tracePt t="14642" x="2465388" y="2078038"/>
          <p14:tracePt t="14650" x="2603500" y="2052638"/>
          <p14:tracePt t="14658" x="2754313" y="2039938"/>
          <p14:tracePt t="14666" x="2928938" y="1989138"/>
          <p14:tracePt t="14674" x="3116263" y="1965325"/>
          <p14:tracePt t="14682" x="3279775" y="1927225"/>
          <p14:tracePt t="14690" x="3441700" y="1889125"/>
          <p14:tracePt t="14698" x="3617913" y="1852613"/>
          <p14:tracePt t="14706" x="3767138" y="1827213"/>
          <p14:tracePt t="14714" x="3867150" y="1827213"/>
          <p14:tracePt t="14722" x="3956050" y="1801813"/>
          <p14:tracePt t="14730" x="3992563" y="1789113"/>
          <p14:tracePt t="14739" x="4017963" y="1789113"/>
          <p14:tracePt t="14746" x="4056063" y="1789113"/>
          <p14:tracePt t="14762" x="4068763" y="1789113"/>
          <p14:tracePt t="14826" x="4105275" y="1801813"/>
          <p14:tracePt t="14842" x="4105275" y="1827213"/>
          <p14:tracePt t="14850" x="4130675" y="1852613"/>
          <p14:tracePt t="14858" x="4143375" y="1865313"/>
          <p14:tracePt t="14866" x="4168775" y="1876425"/>
          <p14:tracePt t="14874" x="4168775" y="1914525"/>
          <p14:tracePt t="14882" x="4192588" y="1952625"/>
          <p14:tracePt t="14890" x="4205288" y="1965325"/>
          <p14:tracePt t="14898" x="4217988" y="2014538"/>
          <p14:tracePt t="14906" x="4243388" y="2065338"/>
          <p14:tracePt t="14914" x="4268788" y="2089150"/>
          <p14:tracePt t="14922" x="4268788" y="2127250"/>
          <p14:tracePt t="14930" x="4305300" y="2165350"/>
          <p14:tracePt t="14939" x="4343400" y="2227263"/>
          <p14:tracePt t="14946" x="4381500" y="2290763"/>
          <p14:tracePt t="14955" x="4406900" y="2365375"/>
          <p14:tracePt t="14973" x="4430713" y="2452688"/>
          <p14:tracePt t="14978" x="4443413" y="2503488"/>
          <p14:tracePt t="14988" x="4481513" y="2578100"/>
          <p14:tracePt t="14994" x="4494213" y="2640013"/>
          <p14:tracePt t="15004" x="4494213" y="2678113"/>
          <p14:tracePt t="15010" x="4506913" y="2716213"/>
          <p14:tracePt t="15018" x="4506913" y="2740025"/>
          <p14:tracePt t="15026" x="4506913" y="2778125"/>
          <p14:tracePt t="15034" x="4506913" y="2803525"/>
          <p14:tracePt t="15042" x="4506913" y="2816225"/>
          <p14:tracePt t="15050" x="4506913" y="2840038"/>
          <p14:tracePt t="15058" x="4506913" y="2865438"/>
          <p14:tracePt t="15074" x="4494213" y="2903538"/>
          <p14:tracePt t="15082" x="4481513" y="2916238"/>
          <p14:tracePt t="15090" x="4443413" y="2928938"/>
          <p14:tracePt t="15098" x="4394200" y="2952750"/>
          <p14:tracePt t="15106" x="4343400" y="2952750"/>
          <p14:tracePt t="15114" x="4294188" y="2952750"/>
          <p14:tracePt t="15122" x="4243388" y="2952750"/>
          <p14:tracePt t="15130" x="4192588" y="2952750"/>
          <p14:tracePt t="15138" x="4168775" y="2952750"/>
          <p14:tracePt t="15146" x="4117975" y="2941638"/>
          <p14:tracePt t="15155" x="4017963" y="2903538"/>
          <p14:tracePt t="15162" x="3930650" y="2890838"/>
          <p14:tracePt t="15171" x="3805238" y="2865438"/>
          <p14:tracePt t="15178" x="3667125" y="2816225"/>
          <p14:tracePt t="15186" x="3517900" y="2816225"/>
          <p14:tracePt t="15194" x="3305175" y="2803525"/>
          <p14:tracePt t="15204" x="3192463" y="2790825"/>
          <p14:tracePt t="15210" x="3179763" y="2790825"/>
          <p14:tracePt t="15810" x="3192463" y="2790825"/>
          <p14:tracePt t="15826" x="3205163" y="2778125"/>
          <p14:tracePt t="15835" x="3216275" y="2765425"/>
          <p14:tracePt t="15850" x="3241675" y="2765425"/>
          <p14:tracePt t="15858" x="3254375" y="2765425"/>
          <p14:tracePt t="15866" x="3267075" y="2752725"/>
          <p14:tracePt t="15875" x="3279775" y="2740025"/>
          <p14:tracePt t="15882" x="3292475" y="2728913"/>
          <p14:tracePt t="15898" x="3305175" y="2728913"/>
          <p14:tracePt t="15906" x="3305175" y="2716213"/>
          <p14:tracePt t="15922" x="3328988" y="2703513"/>
          <p14:tracePt t="15930" x="3341688" y="2690813"/>
          <p14:tracePt t="15946" x="3367088" y="2690813"/>
          <p14:tracePt t="15971" x="3417888" y="2665413"/>
          <p14:tracePt t="15978" x="3429000" y="2665413"/>
          <p14:tracePt t="15994" x="3429000" y="2652713"/>
          <p14:tracePt t="16002" x="3441700" y="2640013"/>
          <p14:tracePt t="16170" x="3417888" y="2640013"/>
          <p14:tracePt t="16178" x="3379788" y="2640013"/>
          <p14:tracePt t="16187" x="3317875" y="2640013"/>
          <p14:tracePt t="16194" x="3228975" y="2640013"/>
          <p14:tracePt t="16202" x="3128963" y="2640013"/>
          <p14:tracePt t="16210" x="3003550" y="2665413"/>
          <p14:tracePt t="16219" x="2867025" y="2678113"/>
          <p14:tracePt t="16226" x="2716213" y="2690813"/>
          <p14:tracePt t="16236" x="2578100" y="2703513"/>
          <p14:tracePt t="16242" x="2452688" y="2728913"/>
          <p14:tracePt t="16250" x="2339975" y="2740025"/>
          <p14:tracePt t="16258" x="2252663" y="2752725"/>
          <p14:tracePt t="16266" x="2139950" y="2752725"/>
          <p14:tracePt t="16274" x="2090738" y="2752725"/>
          <p14:tracePt t="16282" x="2052638" y="2752725"/>
          <p14:tracePt t="16290" x="2027238" y="2752725"/>
          <p14:tracePt t="16306" x="2014538" y="2752725"/>
          <p14:tracePt t="16346" x="2014538" y="2740025"/>
          <p14:tracePt t="16354" x="2014538" y="2716213"/>
          <p14:tracePt t="16370" x="2014538" y="2703513"/>
          <p14:tracePt t="16378" x="2014538" y="2678113"/>
          <p14:tracePt t="16387" x="2003425" y="2665413"/>
          <p14:tracePt t="16403" x="1990725" y="2652713"/>
          <p14:tracePt t="16410" x="1990725" y="2640013"/>
          <p14:tracePt t="16419" x="1990725" y="2627313"/>
          <p14:tracePt t="16436" x="1990725" y="2603500"/>
          <p14:tracePt t="16442" x="1990725" y="2590800"/>
          <p14:tracePt t="16452" x="2003425" y="2565400"/>
          <p14:tracePt t="16458" x="2014538" y="2552700"/>
          <p14:tracePt t="16467" x="2065338" y="2527300"/>
          <p14:tracePt t="16474" x="2103438" y="2516188"/>
          <p14:tracePt t="16482" x="2178050" y="2490788"/>
          <p14:tracePt t="16490" x="2252663" y="2478088"/>
          <p14:tracePt t="16498" x="2339975" y="2452688"/>
          <p14:tracePt t="16506" x="2390775" y="2427288"/>
          <p14:tracePt t="16514" x="2516188" y="2427288"/>
          <p14:tracePt t="16522" x="2616200" y="2403475"/>
          <p14:tracePt t="16530" x="2728913" y="2403475"/>
          <p14:tracePt t="16538" x="2867025" y="2352675"/>
          <p14:tracePt t="16546" x="2967038" y="2352675"/>
          <p14:tracePt t="16554" x="3092450" y="2352675"/>
          <p14:tracePt t="16562" x="3192463" y="2339975"/>
          <p14:tracePt t="16570" x="3254375" y="2339975"/>
          <p14:tracePt t="16578" x="3305175" y="2339975"/>
          <p14:tracePt t="16586" x="3341688" y="2339975"/>
          <p14:tracePt t="16594" x="3367088" y="2339975"/>
          <p14:tracePt t="16746" x="3379788" y="2339975"/>
          <p14:tracePt t="16754" x="3405188" y="2314575"/>
          <p14:tracePt t="16762" x="3429000" y="2303463"/>
          <p14:tracePt t="16770" x="3467100" y="2265363"/>
          <p14:tracePt t="16778" x="3517900" y="2252663"/>
          <p14:tracePt t="16786" x="3567113" y="2214563"/>
          <p14:tracePt t="16795" x="3605213" y="2201863"/>
          <p14:tracePt t="16803" x="3654425" y="2178050"/>
          <p14:tracePt t="16810" x="3730625" y="2165350"/>
          <p14:tracePt t="16818" x="3767138" y="2152650"/>
          <p14:tracePt t="16826" x="3817938" y="2139950"/>
          <p14:tracePt t="16835" x="3879850" y="2127250"/>
          <p14:tracePt t="16842" x="3930650" y="2101850"/>
          <p14:tracePt t="16851" x="3968750" y="2101850"/>
          <p14:tracePt t="16858" x="3992563" y="2101850"/>
          <p14:tracePt t="16868" x="4017963" y="2101850"/>
          <p14:tracePt t="16874" x="4030663" y="2101850"/>
          <p14:tracePt t="16882" x="4043363" y="2101850"/>
          <p14:tracePt t="16898" x="4056063" y="2101850"/>
          <p14:tracePt t="17194" x="4056063" y="2065338"/>
          <p14:tracePt t="17202" x="4030663" y="2039938"/>
          <p14:tracePt t="17210" x="4005263" y="2014538"/>
          <p14:tracePt t="17218" x="3992563" y="2001838"/>
          <p14:tracePt t="17226" x="3979863" y="1989138"/>
          <p14:tracePt t="17235" x="3968750" y="1978025"/>
          <p14:tracePt t="17242" x="3956050" y="1978025"/>
          <p14:tracePt t="17251" x="3956050" y="1965325"/>
          <p14:tracePt t="17268" x="3943350" y="1965325"/>
          <p14:tracePt t="17290" x="3930650" y="1952625"/>
          <p14:tracePt t="17314" x="3905250" y="1939925"/>
          <p14:tracePt t="17322" x="3892550" y="1927225"/>
          <p14:tracePt t="17330" x="3879850" y="1927225"/>
          <p14:tracePt t="17346" x="3856038" y="1914525"/>
          <p14:tracePt t="17354" x="3830638" y="1914525"/>
          <p14:tracePt t="17362" x="3817938" y="1901825"/>
          <p14:tracePt t="17370" x="3792538" y="1889125"/>
          <p14:tracePt t="17378" x="3756025" y="1889125"/>
          <p14:tracePt t="17386" x="3705225" y="1876425"/>
          <p14:tracePt t="17394" x="3643313" y="1865313"/>
          <p14:tracePt t="17402" x="3579813" y="1865313"/>
          <p14:tracePt t="17410" x="3492500" y="1839913"/>
          <p14:tracePt t="17419" x="3405188" y="1827213"/>
          <p14:tracePt t="17426" x="3341688" y="1827213"/>
          <p14:tracePt t="17435" x="3216275" y="1814513"/>
          <p14:tracePt t="17442" x="3103563" y="1801813"/>
          <p14:tracePt t="17451" x="2967038" y="1776413"/>
          <p14:tracePt t="17458" x="2828925" y="1776413"/>
          <p14:tracePt t="17468" x="2667000" y="1776413"/>
          <p14:tracePt t="17474" x="2465388" y="1776413"/>
          <p14:tracePt t="17484" x="2152650" y="1776413"/>
          <p14:tracePt t="17490" x="1814513" y="1776413"/>
          <p14:tracePt t="17498" x="1539875" y="1776413"/>
          <p14:tracePt t="17506" x="1239838" y="1776413"/>
          <p14:tracePt t="17514" x="1027113" y="1776413"/>
          <p14:tracePt t="17522" x="825500" y="1776413"/>
          <p14:tracePt t="17530" x="676275" y="1776413"/>
          <p14:tracePt t="17538" x="525463" y="1776413"/>
          <p14:tracePt t="17546" x="425450" y="1776413"/>
          <p14:tracePt t="17554" x="325438" y="1776413"/>
          <p14:tracePt t="17562" x="263525" y="1776413"/>
          <p14:tracePt t="17570" x="250825" y="1776413"/>
          <p14:tracePt t="17682" x="238125" y="1776413"/>
          <p14:tracePt t="17690" x="212725" y="1801813"/>
          <p14:tracePt t="17706" x="212725" y="1814513"/>
          <p14:tracePt t="17714" x="212725" y="1827213"/>
          <p14:tracePt t="17722" x="212725" y="1852613"/>
          <p14:tracePt t="17730" x="212725" y="1876425"/>
          <p14:tracePt t="17738" x="212725" y="1914525"/>
          <p14:tracePt t="17746" x="200025" y="1952625"/>
          <p14:tracePt t="17754" x="200025" y="2014538"/>
          <p14:tracePt t="17762" x="200025" y="2101850"/>
          <p14:tracePt t="17770" x="174625" y="2190750"/>
          <p14:tracePt t="17778" x="174625" y="2290763"/>
          <p14:tracePt t="17786" x="174625" y="2378075"/>
          <p14:tracePt t="17794" x="174625" y="2439988"/>
          <p14:tracePt t="17802" x="174625" y="2490788"/>
          <p14:tracePt t="17810" x="174625" y="2578100"/>
          <p14:tracePt t="17818" x="174625" y="2627313"/>
          <p14:tracePt t="17826" x="174625" y="2652713"/>
          <p14:tracePt t="17835" x="187325" y="2716213"/>
          <p14:tracePt t="17842" x="212725" y="2752725"/>
          <p14:tracePt t="17850" x="212725" y="2778125"/>
          <p14:tracePt t="17858" x="238125" y="2790825"/>
          <p14:tracePt t="17867" x="250825" y="2803525"/>
          <p14:tracePt t="17874" x="300038" y="2803525"/>
          <p14:tracePt t="17884" x="338138" y="2803525"/>
          <p14:tracePt t="17890" x="400050" y="2803525"/>
          <p14:tracePt t="17898" x="488950" y="2790825"/>
          <p14:tracePt t="17906" x="612775" y="2765425"/>
          <p14:tracePt t="17914" x="738188" y="2728913"/>
          <p14:tracePt t="17922" x="850900" y="2716213"/>
          <p14:tracePt t="17930" x="1001713" y="2690813"/>
          <p14:tracePt t="17938" x="1139825" y="2678113"/>
          <p14:tracePt t="17946" x="1289050" y="2652713"/>
          <p14:tracePt t="17954" x="1439863" y="2640013"/>
          <p14:tracePt t="17968" x="1577975" y="2640013"/>
          <p14:tracePt t="17970" x="1714500" y="2640013"/>
          <p14:tracePt t="17978" x="1839913" y="2640013"/>
          <p14:tracePt t="17986" x="1965325" y="2640013"/>
          <p14:tracePt t="17994" x="2090738" y="2640013"/>
          <p14:tracePt t="18002" x="2203450" y="2640013"/>
          <p14:tracePt t="18010" x="2290763" y="2640013"/>
          <p14:tracePt t="18018" x="2403475" y="2627313"/>
          <p14:tracePt t="18026" x="2528888" y="2616200"/>
          <p14:tracePt t="18035" x="2641600" y="2590800"/>
          <p14:tracePt t="18042" x="2741613" y="2578100"/>
          <p14:tracePt t="18051" x="2867025" y="2565400"/>
          <p14:tracePt t="18058" x="2967038" y="2552700"/>
          <p14:tracePt t="18067" x="3054350" y="2527300"/>
          <p14:tracePt t="18074" x="3103563" y="2516188"/>
          <p14:tracePt t="18083" x="3141663" y="2516188"/>
          <p14:tracePt t="18090" x="3167063" y="2516188"/>
          <p14:tracePt t="18100" x="3192463" y="2503488"/>
          <p14:tracePt t="18106" x="3205163" y="2503488"/>
          <p14:tracePt t="18114" x="3228975" y="2490788"/>
          <p14:tracePt t="18122" x="3241675" y="2490788"/>
          <p14:tracePt t="18138" x="3267075" y="2490788"/>
          <p14:tracePt t="18146" x="3279775" y="2490788"/>
          <p14:tracePt t="18154" x="3292475" y="2490788"/>
          <p14:tracePt t="18162" x="3305175" y="2490788"/>
          <p14:tracePt t="18178" x="3328988" y="2490788"/>
          <p14:tracePt t="18186" x="3341688" y="2490788"/>
          <p14:tracePt t="18202" x="3354388" y="2490788"/>
          <p14:tracePt t="18210" x="3367088" y="2490788"/>
          <p14:tracePt t="18218" x="3379788" y="2490788"/>
          <p14:tracePt t="18226" x="3392488" y="2490788"/>
          <p14:tracePt t="18234" x="3405188" y="2490788"/>
          <p14:tracePt t="18251" x="3417888" y="2490788"/>
          <p14:tracePt t="18274" x="3429000" y="2478088"/>
          <p14:tracePt t="18283" x="3441700" y="2465388"/>
          <p14:tracePt t="18290" x="3441700" y="2414588"/>
          <p14:tracePt t="18300" x="3454400" y="2352675"/>
          <p14:tracePt t="18306" x="3454400" y="2303463"/>
          <p14:tracePt t="18314" x="3454400" y="2252663"/>
          <p14:tracePt t="18322" x="3454400" y="2165350"/>
          <p14:tracePt t="18330" x="3454400" y="2114550"/>
          <p14:tracePt t="18338" x="3454400" y="2052638"/>
          <p14:tracePt t="18346" x="3454400" y="2001838"/>
          <p14:tracePt t="18354" x="3417888" y="1952625"/>
          <p14:tracePt t="18362" x="3354388" y="1901825"/>
          <p14:tracePt t="18370" x="3292475" y="1852613"/>
          <p14:tracePt t="18378" x="3192463" y="1789113"/>
          <p14:tracePt t="18386" x="3079750" y="1752600"/>
          <p14:tracePt t="18394" x="2992438" y="1727200"/>
          <p14:tracePt t="18402" x="2928938" y="1714500"/>
          <p14:tracePt t="18410" x="2841625" y="1714500"/>
          <p14:tracePt t="18418" x="2741613" y="1689100"/>
          <p14:tracePt t="18426" x="2628900" y="1689100"/>
          <p14:tracePt t="18434" x="2541588" y="1689100"/>
          <p14:tracePt t="18442" x="2441575" y="1689100"/>
          <p14:tracePt t="18451" x="2365375" y="1689100"/>
          <p14:tracePt t="18458" x="2290763" y="1689100"/>
          <p14:tracePt t="18467" x="2228850" y="1689100"/>
          <p14:tracePt t="18474" x="2139950" y="1701800"/>
          <p14:tracePt t="18483" x="2078038" y="1739900"/>
          <p14:tracePt t="18490" x="2014538" y="1765300"/>
          <p14:tracePt t="18499" x="1939925" y="1801813"/>
          <p14:tracePt t="18506" x="1890713" y="1814513"/>
          <p14:tracePt t="18515" x="1852613" y="1814513"/>
          <p14:tracePt t="18522" x="1814513" y="1827213"/>
          <p14:tracePt t="18530" x="1778000" y="1852613"/>
          <p14:tracePt t="18538" x="1739900" y="1865313"/>
          <p14:tracePt t="18547" x="1701800" y="1865313"/>
          <p14:tracePt t="18554" x="1652588" y="1865313"/>
          <p14:tracePt t="18562" x="1614488" y="1865313"/>
          <p14:tracePt t="18570" x="1552575" y="1865313"/>
          <p14:tracePt t="18578" x="1465263" y="1865313"/>
          <p14:tracePt t="18586" x="1363663" y="1865313"/>
          <p14:tracePt t="18594" x="1227138" y="1865313"/>
          <p14:tracePt t="18602" x="1114425" y="1865313"/>
          <p14:tracePt t="18610" x="1001713" y="1865313"/>
          <p14:tracePt t="18618" x="850900" y="1865313"/>
          <p14:tracePt t="18626" x="701675" y="1865313"/>
          <p14:tracePt t="18634" x="563563" y="1865313"/>
          <p14:tracePt t="18642" x="412750" y="1865313"/>
          <p14:tracePt t="18650" x="312738" y="1865313"/>
          <p14:tracePt t="18658" x="263525" y="1865313"/>
          <p14:tracePt t="18667" x="238125" y="1865313"/>
          <p14:tracePt t="18890" x="225425" y="1901825"/>
          <p14:tracePt t="18898" x="212725" y="1914525"/>
          <p14:tracePt t="18906" x="212725" y="1927225"/>
          <p14:tracePt t="18915" x="212725" y="1952625"/>
          <p14:tracePt t="18922" x="200025" y="1989138"/>
          <p14:tracePt t="18930" x="200025" y="2039938"/>
          <p14:tracePt t="18938" x="200025" y="2078038"/>
          <p14:tracePt t="18946" x="200025" y="2127250"/>
          <p14:tracePt t="18954" x="200025" y="2178050"/>
          <p14:tracePt t="18967" x="174625" y="2265363"/>
          <p14:tracePt t="18970" x="174625" y="2314575"/>
          <p14:tracePt t="18978" x="174625" y="2378075"/>
          <p14:tracePt t="18986" x="150813" y="2452688"/>
          <p14:tracePt t="18994" x="138113" y="2540000"/>
          <p14:tracePt t="19002" x="125413" y="2627313"/>
          <p14:tracePt t="19010" x="125413" y="2678113"/>
          <p14:tracePt t="19018" x="112713" y="2778125"/>
          <p14:tracePt t="19026" x="87313" y="2878138"/>
          <p14:tracePt t="19034" x="87313" y="2965450"/>
          <p14:tracePt t="19042" x="87313" y="3054350"/>
          <p14:tracePt t="19050" x="87313" y="3154363"/>
          <p14:tracePt t="19058" x="87313" y="3241675"/>
          <p14:tracePt t="19066" x="87313" y="3367088"/>
          <p14:tracePt t="19074" x="87313" y="3479800"/>
          <p14:tracePt t="19083" x="87313" y="3554413"/>
          <p14:tracePt t="19090" x="87313" y="3641725"/>
          <p14:tracePt t="19099" x="100013" y="3667125"/>
          <p14:tracePt t="19106" x="100013" y="3692525"/>
          <p14:tracePt t="19115" x="100013" y="3703638"/>
          <p14:tracePt t="19122" x="112713" y="3741738"/>
          <p14:tracePt t="19130" x="112713" y="3754438"/>
          <p14:tracePt t="19138" x="125413" y="3779838"/>
          <p14:tracePt t="19146" x="138113" y="3792538"/>
          <p14:tracePt t="19154" x="138113" y="3829050"/>
          <p14:tracePt t="19162" x="138113" y="3841750"/>
          <p14:tracePt t="19170" x="150813" y="3867150"/>
          <p14:tracePt t="19178" x="150813" y="3879850"/>
          <p14:tracePt t="19186" x="150813" y="3916363"/>
          <p14:tracePt t="19194" x="150813" y="3929063"/>
          <p14:tracePt t="19202" x="150813" y="3954463"/>
          <p14:tracePt t="19210" x="150813" y="3967163"/>
          <p14:tracePt t="19218" x="150813" y="3992563"/>
          <p14:tracePt t="19226" x="150813" y="4029075"/>
          <p14:tracePt t="19234" x="150813" y="4054475"/>
          <p14:tracePt t="19242" x="150813" y="4079875"/>
          <p14:tracePt t="19250" x="150813" y="4092575"/>
          <p14:tracePt t="19258" x="150813" y="4129088"/>
          <p14:tracePt t="19266" x="150813" y="4141788"/>
          <p14:tracePt t="19274" x="150813" y="4167188"/>
          <p14:tracePt t="19283" x="150813" y="4192588"/>
          <p14:tracePt t="19290" x="150813" y="4217988"/>
          <p14:tracePt t="19298" x="138113" y="4230688"/>
          <p14:tracePt t="19315" x="125413" y="4241800"/>
          <p14:tracePt t="19338" x="112713" y="4254500"/>
          <p14:tracePt t="19658" x="112713" y="4267200"/>
          <p14:tracePt t="19674" x="112713" y="4292600"/>
          <p14:tracePt t="19683" x="100013" y="4305300"/>
          <p14:tracePt t="19699" x="100013" y="4318000"/>
          <p14:tracePt t="19706" x="100013" y="4330700"/>
          <p14:tracePt t="19722" x="87313" y="4341813"/>
          <p14:tracePt t="19732" x="87313" y="4354513"/>
          <p14:tracePt t="19748" x="87313" y="4367213"/>
          <p14:tracePt t="19754" x="87313" y="4379913"/>
          <p14:tracePt t="19770" x="87313" y="4405313"/>
          <p14:tracePt t="19778" x="87313" y="4418013"/>
          <p14:tracePt t="19794" x="74613" y="4418013"/>
          <p14:tracePt t="19922" x="100013" y="4379913"/>
          <p14:tracePt t="19930" x="125413" y="4318000"/>
          <p14:tracePt t="19938" x="150813" y="4254500"/>
          <p14:tracePt t="19947" x="163513" y="4230688"/>
          <p14:tracePt t="19954" x="174625" y="4179888"/>
          <p14:tracePt t="19966" x="212725" y="4117975"/>
          <p14:tracePt t="19970" x="238125" y="4067175"/>
          <p14:tracePt t="19978" x="250825" y="4005263"/>
          <p14:tracePt t="19986" x="287338" y="3967163"/>
          <p14:tracePt t="19994" x="300038" y="3916363"/>
          <p14:tracePt t="20002" x="312738" y="3879850"/>
          <p14:tracePt t="20010" x="338138" y="3854450"/>
          <p14:tracePt t="20018" x="350838" y="3829050"/>
          <p14:tracePt t="20026" x="387350" y="3803650"/>
          <p14:tracePt t="20034" x="387350" y="3779838"/>
          <p14:tracePt t="20042" x="425450" y="3754438"/>
          <p14:tracePt t="20050" x="425450" y="3741738"/>
          <p14:tracePt t="20058" x="425450" y="3729038"/>
          <p14:tracePt t="20314" x="438150" y="3716338"/>
          <p14:tracePt t="20322" x="438150" y="3703638"/>
          <p14:tracePt t="20331" x="438150" y="3629025"/>
          <p14:tracePt t="20338" x="438150" y="3567113"/>
          <p14:tracePt t="20347" x="438150" y="3467100"/>
          <p14:tracePt t="20354" x="438150" y="3378200"/>
          <p14:tracePt t="20364" x="363538" y="3254375"/>
          <p14:tracePt t="20370" x="300038" y="3116263"/>
          <p14:tracePt t="20378" x="225425" y="2990850"/>
          <p14:tracePt t="20386" x="163513" y="2852738"/>
          <p14:tracePt t="20394" x="100013" y="2716213"/>
          <p14:tracePt t="20402" x="50800" y="2590800"/>
          <p14:tracePt t="21050" x="100013" y="1489075"/>
          <p14:tracePt t="21050" x="174625" y="1601788"/>
          <p14:tracePt t="21050" x="263525" y="1701800"/>
          <p14:tracePt t="21050" x="363538" y="1852613"/>
          <p14:tracePt t="21050" x="438150" y="1952625"/>
          <p14:tracePt t="21050" x="576263" y="2127250"/>
          <p14:tracePt t="21050" x="676275" y="2214563"/>
          <p14:tracePt t="21050" x="750888" y="2327275"/>
          <p14:tracePt t="21050" x="850900" y="2427288"/>
          <p14:tracePt t="21050" x="901700" y="2503488"/>
          <p14:tracePt t="21050" x="950913" y="2552700"/>
          <p14:tracePt t="21050" x="1027113" y="2652713"/>
          <p14:tracePt t="21050" x="1076325" y="2716213"/>
          <p14:tracePt t="21050" x="1139825" y="2790825"/>
          <p14:tracePt t="21050" x="1189038" y="2878138"/>
          <p14:tracePt t="21050" x="1239838" y="2941638"/>
          <p14:tracePt t="21050" x="1276350" y="3016250"/>
          <p14:tracePt t="21050" x="1352550" y="3090863"/>
          <p14:tracePt t="21050" x="1376363" y="3128963"/>
          <p14:tracePt t="21050" x="1427163" y="3190875"/>
          <p14:tracePt t="21050" x="1476375" y="3267075"/>
          <p14:tracePt t="21050" x="1501775" y="3316288"/>
          <p14:tracePt t="21050" x="1552575" y="3367088"/>
          <p14:tracePt t="21050" x="1577975" y="3429000"/>
          <p14:tracePt t="21050" x="1627188" y="3490913"/>
          <p14:tracePt t="21050" x="1677988" y="3554413"/>
          <p14:tracePt t="21050" x="1739900" y="3629025"/>
          <p14:tracePt t="21050" x="1801813" y="3716338"/>
          <p14:tracePt t="21050" x="1865313" y="3779838"/>
          <p14:tracePt t="21050" x="1927225" y="3854450"/>
          <p14:tracePt t="21050" x="1978025" y="3905250"/>
          <p14:tracePt t="21050" x="2003425" y="3941763"/>
          <p14:tracePt t="21050" x="2052638" y="4005263"/>
          <p14:tracePt t="21050" x="2103438" y="4054475"/>
          <p14:tracePt t="21050" x="2139950" y="4105275"/>
          <p14:tracePt t="21050" x="2190750" y="4154488"/>
          <p14:tracePt t="21050" x="2228850" y="4192588"/>
          <p14:tracePt t="21050" x="2265363" y="4241800"/>
          <p14:tracePt t="21050" x="2316163" y="4292600"/>
          <p14:tracePt t="21050" x="2328863" y="4318000"/>
          <p14:tracePt t="21050" x="2365375" y="4354513"/>
          <p14:tracePt t="21050" x="2378075" y="4379913"/>
          <p14:tracePt t="21050" x="2416175" y="4405313"/>
          <p14:tracePt t="21050" x="2428875" y="4418013"/>
          <p14:tracePt t="21050" x="2441575" y="4418013"/>
          <p14:tracePt t="21050" x="2441575" y="4430713"/>
          <p14:tracePt t="21050" x="2441575" y="4443413"/>
          <p14:tracePt t="21050" x="2428875" y="4443413"/>
          <p14:tracePt t="21050" x="2416175" y="4454525"/>
          <p14:tracePt t="21050" x="2403475" y="4467225"/>
          <p14:tracePt t="21050" x="2403475" y="4479925"/>
          <p14:tracePt t="21050" x="2390775" y="4479925"/>
          <p14:tracePt t="21050" x="2390775" y="4492625"/>
          <p14:tracePt t="21050" x="2378075" y="4505325"/>
          <p14:tracePt t="21050" x="2365375" y="4518025"/>
          <p14:tracePt t="21050" x="2365375" y="4530725"/>
          <p14:tracePt t="21050" x="2339975" y="4567238"/>
          <p14:tracePt t="21050" x="2339975" y="4579938"/>
          <p14:tracePt t="21050" x="2339975" y="4605338"/>
          <p14:tracePt t="21050" x="2339975" y="4618038"/>
          <p14:tracePt t="21050" x="2339975" y="4643438"/>
          <p14:tracePt t="21050" x="2339975" y="4667250"/>
          <p14:tracePt t="21050" x="2339975" y="4692650"/>
          <p14:tracePt t="21050" x="2339975" y="4705350"/>
          <p14:tracePt t="21050" x="2339975" y="4718050"/>
          <p14:tracePt t="21050" x="2339975" y="4730750"/>
          <p14:tracePt t="21050" x="2339975" y="4743450"/>
          <p14:tracePt t="21050" x="2339975" y="4756150"/>
          <p14:tracePt t="21050" x="2339975" y="4768850"/>
          <p14:tracePt t="21050" x="2339975" y="4779963"/>
          <p14:tracePt t="21050" x="2339975" y="4792663"/>
          <p14:tracePt t="21050" x="2339975" y="4805363"/>
          <p14:tracePt t="21050" x="2339975" y="4818063"/>
          <p14:tracePt t="21050" x="2339975" y="4830763"/>
          <p14:tracePt t="21050" x="2352675" y="4843463"/>
          <p14:tracePt t="21050" x="2352675" y="4856163"/>
          <p14:tracePt t="21050" x="2352675" y="4868863"/>
          <p14:tracePt t="21050" x="2365375" y="4879975"/>
          <p14:tracePt t="21050" x="2365375" y="4892675"/>
          <p14:tracePt t="21050" x="2365375" y="4905375"/>
          <p14:tracePt t="21050" x="2365375" y="4918075"/>
          <p14:tracePt t="21050" x="2378075" y="4918075"/>
          <p14:tracePt t="21050" x="2378075" y="4930775"/>
          <p14:tracePt t="21050" x="2378075" y="4943475"/>
          <p14:tracePt t="21050" x="2378075" y="4956175"/>
          <p14:tracePt t="21050" x="2378075" y="4968875"/>
          <p14:tracePt t="21050" x="2378075" y="4981575"/>
          <p14:tracePt t="21050" x="2378075" y="4992688"/>
          <p14:tracePt t="21050" x="2378075" y="5005388"/>
          <p14:tracePt t="21050" x="2378075" y="5018088"/>
          <p14:tracePt t="21050" x="2390775" y="5030788"/>
          <p14:tracePt t="21050" x="2390775" y="5043488"/>
          <p14:tracePt t="21050" x="2390775" y="5056188"/>
          <p14:tracePt t="21050" x="2403475" y="5068888"/>
          <p14:tracePt t="21050" x="2403475" y="5081588"/>
          <p14:tracePt t="21050" x="2416175" y="5092700"/>
          <p14:tracePt t="21050" x="2428875" y="5105400"/>
          <p14:tracePt t="21050" x="2441575" y="5118100"/>
          <p14:tracePt t="21050" x="2452688" y="5130800"/>
          <p14:tracePt t="21050" x="2465388" y="5143500"/>
          <p14:tracePt t="21050" x="2478088" y="5143500"/>
          <p14:tracePt t="21050" x="2490788" y="5156200"/>
          <p14:tracePt t="21050" x="2503488" y="5168900"/>
          <p14:tracePt t="21050" x="2516188" y="5181600"/>
          <p14:tracePt t="21050" x="2528888" y="5194300"/>
          <p14:tracePt t="21050" x="2528888" y="5205413"/>
          <p14:tracePt t="21050" x="2528888" y="5218113"/>
          <p14:tracePt t="21050" x="2516188" y="5218113"/>
          <p14:tracePt t="21050" x="2503488" y="5218113"/>
          <p14:tracePt t="21050" x="2490788" y="5218113"/>
          <p14:tracePt t="21050" x="2478088" y="5218113"/>
          <p14:tracePt t="21050" x="2452688" y="5230813"/>
          <p14:tracePt t="21050" x="2452688" y="5205413"/>
          <p14:tracePt t="21050" x="2428875" y="5168900"/>
          <p14:tracePt t="21050" x="2390775" y="5092700"/>
          <p14:tracePt t="21050" x="2352675" y="5043488"/>
          <p14:tracePt t="21050" x="2290763" y="4943475"/>
          <p14:tracePt t="21050" x="2228850" y="4879975"/>
          <p14:tracePt t="21050" x="2152650" y="4792663"/>
          <p14:tracePt t="21050" x="2103438" y="4718050"/>
          <p14:tracePt t="21050" x="2003425" y="4592638"/>
          <p14:tracePt t="21050" x="1952625" y="4518025"/>
          <p14:tracePt t="21050" x="1852613" y="4405313"/>
          <p14:tracePt t="21050" x="1778000" y="4279900"/>
          <p14:tracePt t="21050" x="1689100" y="4192588"/>
          <p14:tracePt t="21050" x="1614488" y="4092575"/>
          <p14:tracePt t="21050" x="1539875" y="4017963"/>
          <p14:tracePt t="21050" x="1476375" y="3941763"/>
          <p14:tracePt t="21050" x="1389063" y="3841750"/>
          <p14:tracePt t="21050" x="1363663" y="3792538"/>
          <p14:tracePt t="21050" x="1314450" y="3703638"/>
          <p14:tracePt t="21050" x="1263650" y="3629025"/>
          <p14:tracePt t="21050" x="1214438" y="3529013"/>
          <p14:tracePt t="21050" x="1176338" y="3479800"/>
          <p14:tracePt t="21050" x="1114425" y="3367088"/>
          <p14:tracePt t="21050" x="1063625" y="3290888"/>
          <p14:tracePt t="21050" x="1001713" y="3216275"/>
          <p14:tracePt t="21050" x="914400" y="3103563"/>
          <p14:tracePt t="21050" x="838200" y="3016250"/>
          <p14:tracePt t="21050" x="750888" y="2890838"/>
          <p14:tracePt t="21050" x="676275" y="2778125"/>
          <p14:tracePt t="21050" x="612775" y="2678113"/>
          <p14:tracePt t="21050" x="525463" y="2565400"/>
          <p14:tracePt t="21050" x="412750" y="2452688"/>
          <p14:tracePt t="21050" x="338138" y="2365375"/>
          <p14:tracePt t="21050" x="250825" y="2265363"/>
          <p14:tracePt t="21050" x="187325" y="2178050"/>
          <p14:tracePt t="21050" x="112713" y="2101850"/>
          <p14:tracePt t="21050" x="61913" y="2014538"/>
          <p14:tracePt t="21050" x="12700" y="1914525"/>
          <p14:tracePt t="21458" x="274638" y="2540000"/>
          <p14:tracePt t="21467" x="550863" y="2890838"/>
          <p14:tracePt t="21474" x="763588" y="3141663"/>
          <p14:tracePt t="21486" x="938213" y="3328988"/>
          <p14:tracePt t="21490" x="1076325" y="3479800"/>
          <p14:tracePt t="21498" x="1214438" y="3679825"/>
          <p14:tracePt t="21506" x="1314450" y="3792538"/>
          <p14:tracePt t="21514" x="1327150" y="3841750"/>
          <p14:tracePt t="21522" x="1401763" y="3941763"/>
          <p14:tracePt t="21530" x="1476375" y="4054475"/>
          <p14:tracePt t="21538" x="1565275" y="4141788"/>
          <p14:tracePt t="21546" x="1627188" y="4205288"/>
          <p14:tracePt t="21554" x="1652588" y="4230688"/>
          <p14:tracePt t="21562" x="1677988" y="4267200"/>
          <p14:tracePt t="21570" x="1727200" y="4292600"/>
          <p14:tracePt t="21578" x="1727200" y="4305300"/>
          <p14:tracePt t="21586" x="1739900" y="4305300"/>
          <p14:tracePt t="21634" x="1752600" y="4305300"/>
          <p14:tracePt t="21938" x="1752600" y="4254500"/>
          <p14:tracePt t="21946" x="1778000" y="4154488"/>
          <p14:tracePt t="21954" x="1790700" y="4029075"/>
          <p14:tracePt t="21962" x="1801813" y="3879850"/>
          <p14:tracePt t="21970" x="1814513" y="3754438"/>
          <p14:tracePt t="21978" x="1839913" y="3629025"/>
          <p14:tracePt t="21986" x="1852613" y="3516313"/>
          <p14:tracePt t="21994" x="1865313" y="3429000"/>
          <p14:tracePt t="22002" x="1878013" y="3303588"/>
          <p14:tracePt t="22010" x="1927225" y="3190875"/>
          <p14:tracePt t="22018" x="1965325" y="3090863"/>
          <p14:tracePt t="22026" x="2014538" y="3016250"/>
          <p14:tracePt t="22035" x="2078038" y="2928938"/>
          <p14:tracePt t="22042" x="2165350" y="2878138"/>
          <p14:tracePt t="22051" x="2252663" y="2803525"/>
          <p14:tracePt t="22058" x="2378075" y="2728913"/>
          <p14:tracePt t="22066" x="2516188" y="2665413"/>
          <p14:tracePt t="22074" x="2667000" y="2627313"/>
          <p14:tracePt t="22083" x="2854325" y="2616200"/>
          <p14:tracePt t="22090" x="3003550" y="2590800"/>
          <p14:tracePt t="22098" x="3154363" y="2578100"/>
          <p14:tracePt t="22106" x="3279775" y="2565400"/>
          <p14:tracePt t="22114" x="3379788" y="2552700"/>
          <p14:tracePt t="22123" x="3429000" y="2527300"/>
          <p14:tracePt t="22130" x="3479800" y="2527300"/>
          <p14:tracePt t="22138" x="3517900" y="2527300"/>
          <p14:tracePt t="22146" x="3541713" y="2527300"/>
          <p14:tracePt t="22154" x="3554413" y="2527300"/>
          <p14:tracePt t="22162" x="3567113" y="2527300"/>
          <p14:tracePt t="22170" x="3579813" y="2527300"/>
          <p14:tracePt t="22234" x="3605213" y="2527300"/>
          <p14:tracePt t="22251" x="3630613" y="2578100"/>
          <p14:tracePt t="22290" x="3630613" y="2590800"/>
          <p14:tracePt t="22299" x="3630613" y="2616200"/>
          <p14:tracePt t="22306" x="3643313" y="2627313"/>
          <p14:tracePt t="22314" x="3643313" y="2640013"/>
          <p14:tracePt t="22338" x="3643313" y="2652713"/>
          <p14:tracePt t="22626" x="3654425" y="2652713"/>
          <p14:tracePt t="22634" x="3667125" y="2652713"/>
          <p14:tracePt t="22642" x="3692525" y="2652713"/>
          <p14:tracePt t="22650" x="3717925" y="2652713"/>
          <p14:tracePt t="22658" x="3756025" y="2652713"/>
          <p14:tracePt t="22666" x="3792538" y="2652713"/>
          <p14:tracePt t="22674" x="3817938" y="2652713"/>
          <p14:tracePt t="22682" x="3843338" y="2652713"/>
          <p14:tracePt t="22690" x="3879850" y="2652713"/>
          <p14:tracePt t="22700" x="3892550" y="2652713"/>
          <p14:tracePt t="22706" x="3917950" y="2652713"/>
          <p14:tracePt t="22714" x="3930650" y="2652713"/>
          <p14:tracePt t="23138" x="3956050" y="2652713"/>
          <p14:tracePt t="23146" x="4005263" y="2652713"/>
          <p14:tracePt t="23154" x="4068763" y="2652713"/>
          <p14:tracePt t="23162" x="4092575" y="2652713"/>
          <p14:tracePt t="23170" x="4143375" y="2652713"/>
          <p14:tracePt t="23178" x="4192588" y="2652713"/>
          <p14:tracePt t="23186" x="4243388" y="2652713"/>
          <p14:tracePt t="23194" x="4305300" y="2652713"/>
          <p14:tracePt t="23202" x="4343400" y="2652713"/>
          <p14:tracePt t="23210" x="4368800" y="2652713"/>
          <p14:tracePt t="23218" x="4381500" y="2652713"/>
          <p14:tracePt t="23274" x="4394200" y="2652713"/>
          <p14:tracePt t="23554" x="4368800" y="2703513"/>
          <p14:tracePt t="23562" x="4343400" y="2790825"/>
          <p14:tracePt t="23570" x="4294188" y="2878138"/>
          <p14:tracePt t="23578" x="4243388" y="2952750"/>
          <p14:tracePt t="23586" x="4217988" y="3065463"/>
          <p14:tracePt t="23594" x="4181475" y="3141663"/>
          <p14:tracePt t="23602" x="4168775" y="3203575"/>
          <p14:tracePt t="23610" x="4168775" y="3241675"/>
          <p14:tracePt t="23618" x="4168775" y="3278188"/>
          <p14:tracePt t="23626" x="4168775" y="3290888"/>
          <p14:tracePt t="23642" x="4168775" y="3316288"/>
          <p14:tracePt t="23714" x="4156075" y="3316288"/>
          <p14:tracePt t="23730" x="4143375" y="3328988"/>
          <p14:tracePt t="23746" x="4130675" y="3328988"/>
          <p14:tracePt t="23754" x="4117975" y="3328988"/>
          <p14:tracePt t="23762" x="4105275" y="3328988"/>
          <p14:tracePt t="23770" x="4068763" y="3328988"/>
          <p14:tracePt t="23778" x="4030663" y="3328988"/>
          <p14:tracePt t="23786" x="3979863" y="3341688"/>
          <p14:tracePt t="23794" x="3905250" y="3367088"/>
          <p14:tracePt t="23802" x="3817938" y="3367088"/>
          <p14:tracePt t="23810" x="3705225" y="3367088"/>
          <p14:tracePt t="23818" x="3567113" y="3367088"/>
          <p14:tracePt t="23826" x="3441700" y="3367088"/>
          <p14:tracePt t="23834" x="3292475" y="3367088"/>
          <p14:tracePt t="23842" x="3154363" y="3367088"/>
          <p14:tracePt t="23850" x="3041650" y="3367088"/>
          <p14:tracePt t="23858" x="2916238" y="3367088"/>
          <p14:tracePt t="23866" x="2803525" y="3367088"/>
          <p14:tracePt t="23874" x="2716213" y="3367088"/>
          <p14:tracePt t="23882" x="2603500" y="3367088"/>
          <p14:tracePt t="23890" x="2541588" y="3367088"/>
          <p14:tracePt t="23898" x="2465388" y="3367088"/>
          <p14:tracePt t="23906" x="2428875" y="3367088"/>
          <p14:tracePt t="23915" x="2390775" y="3367088"/>
          <p14:tracePt t="23931" x="2378075" y="3367088"/>
          <p14:tracePt t="24034" x="2403475" y="3367088"/>
          <p14:tracePt t="24042" x="2503488" y="3367088"/>
          <p14:tracePt t="24050" x="2641600" y="3367088"/>
          <p14:tracePt t="24058" x="2816225" y="3367088"/>
          <p14:tracePt t="24066" x="3003550" y="3367088"/>
          <p14:tracePt t="24074" x="3228975" y="3367088"/>
          <p14:tracePt t="24082" x="3505200" y="3367088"/>
          <p14:tracePt t="24090" x="3917950" y="3390900"/>
          <p14:tracePt t="24098" x="4168775" y="3416300"/>
          <p14:tracePt t="24106" x="4394200" y="3454400"/>
          <p14:tracePt t="24114" x="4619625" y="3490913"/>
          <p14:tracePt t="24122" x="4794250" y="3529013"/>
          <p14:tracePt t="24131" x="4945063" y="3554413"/>
          <p14:tracePt t="24138" x="5032375" y="3567113"/>
          <p14:tracePt t="24148" x="5081588" y="3590925"/>
          <p14:tracePt t="24154" x="5119688" y="3590925"/>
          <p14:tracePt t="24162" x="5132388" y="3590925"/>
          <p14:tracePt t="24226" x="5132388" y="3579813"/>
          <p14:tracePt t="24234" x="5119688" y="3567113"/>
          <p14:tracePt t="24242" x="5106988" y="3516313"/>
          <p14:tracePt t="24250" x="5081588" y="3467100"/>
          <p14:tracePt t="24258" x="5068888" y="3441700"/>
          <p14:tracePt t="24266" x="5045075" y="3367088"/>
          <p14:tracePt t="24274" x="4994275" y="3278188"/>
          <p14:tracePt t="24282" x="4956175" y="3178175"/>
          <p14:tracePt t="24290" x="4919663" y="3090863"/>
          <p14:tracePt t="24299" x="4868863" y="2965450"/>
          <p14:tracePt t="24306" x="4794250" y="2852738"/>
          <p14:tracePt t="24314" x="4732338" y="2728913"/>
          <p14:tracePt t="24322" x="4668838" y="2640013"/>
          <p14:tracePt t="24331" x="4594225" y="2552700"/>
          <p14:tracePt t="24338" x="4594225" y="2516188"/>
          <p14:tracePt t="24348" x="4556125" y="2478088"/>
          <p14:tracePt t="24354" x="4556125" y="2465388"/>
          <p14:tracePt t="24362" x="4556125" y="2452688"/>
          <p14:tracePt t="24370" x="4543425" y="2439988"/>
          <p14:tracePt t="24442" x="4518025" y="2439988"/>
          <p14:tracePt t="24450" x="4494213" y="2439988"/>
          <p14:tracePt t="24466" x="4468813" y="2452688"/>
          <p14:tracePt t="24474" x="4443413" y="2465388"/>
          <p14:tracePt t="24498" x="4418013" y="2527300"/>
          <p14:tracePt t="24506" x="4418013" y="2540000"/>
          <p14:tracePt t="24515" x="4418013" y="2552700"/>
          <p14:tracePt t="24522" x="4418013" y="2565400"/>
          <p14:tracePt t="24722" x="4418013" y="2578100"/>
          <p14:tracePt t="24730" x="4456113" y="2578100"/>
          <p14:tracePt t="24738" x="4518025" y="2590800"/>
          <p14:tracePt t="24746" x="4556125" y="2590800"/>
          <p14:tracePt t="24754" x="4606925" y="2603500"/>
          <p14:tracePt t="24763" x="4643438" y="2603500"/>
          <p14:tracePt t="24770" x="4681538" y="2603500"/>
          <p14:tracePt t="24780" x="4694238" y="2603500"/>
          <p14:tracePt t="24786" x="4719638" y="2603500"/>
          <p14:tracePt t="24794" x="4732338" y="2603500"/>
          <p14:tracePt t="24962" x="4719638" y="2603500"/>
          <p14:tracePt t="24970" x="4706938" y="2603500"/>
          <p14:tracePt t="25018" x="4694238" y="2603500"/>
          <p14:tracePt t="25034" x="4681538" y="2603500"/>
          <p14:tracePt t="25058" x="4668838" y="2603500"/>
          <p14:tracePt t="25074" x="4643438" y="2603500"/>
          <p14:tracePt t="25090" x="4619625" y="2603500"/>
          <p14:tracePt t="25098" x="4606925" y="2603500"/>
          <p14:tracePt t="25114" x="4594225" y="2603500"/>
          <p14:tracePt t="25130" x="4581525" y="2603500"/>
          <p14:tracePt t="25434" x="4568825" y="2603500"/>
          <p14:tracePt t="25498" x="4568825" y="2590800"/>
          <p14:tracePt t="26122" x="4568825" y="2565400"/>
          <p14:tracePt t="26130" x="4581525" y="2565400"/>
          <p14:tracePt t="26138" x="4606925" y="2565400"/>
          <p14:tracePt t="26146" x="4630738" y="2565400"/>
          <p14:tracePt t="26154" x="4656138" y="2565400"/>
          <p14:tracePt t="26162" x="4668838" y="2552700"/>
          <p14:tracePt t="26170" x="4694238" y="2552700"/>
          <p14:tracePt t="26178" x="4732338" y="2552700"/>
          <p14:tracePt t="26186" x="4768850" y="2552700"/>
          <p14:tracePt t="26195" x="4806950" y="2552700"/>
          <p14:tracePt t="26218" x="4819650" y="2552700"/>
          <p14:tracePt t="26226" x="4832350" y="2552700"/>
          <p14:tracePt t="26314" x="4832350" y="2565400"/>
          <p14:tracePt t="26322" x="4832350" y="2578100"/>
          <p14:tracePt t="26330" x="4832350" y="2590800"/>
          <p14:tracePt t="26338" x="4832350" y="2616200"/>
          <p14:tracePt t="26346" x="4832350" y="2665413"/>
          <p14:tracePt t="26354" x="4819650" y="2728913"/>
          <p14:tracePt t="26363" x="4806950" y="2778125"/>
          <p14:tracePt t="26370" x="4768850" y="2865438"/>
          <p14:tracePt t="26378" x="4732338" y="2978150"/>
          <p14:tracePt t="26386" x="4706938" y="3065463"/>
          <p14:tracePt t="26395" x="4681538" y="3128963"/>
          <p14:tracePt t="26402" x="4630738" y="3228975"/>
          <p14:tracePt t="26412" x="4594225" y="3290888"/>
          <p14:tracePt t="26418" x="4581525" y="3341688"/>
          <p14:tracePt t="26426" x="4556125" y="3390900"/>
          <p14:tracePt t="26434" x="4530725" y="3454400"/>
          <p14:tracePt t="26442" x="4518025" y="3503613"/>
          <p14:tracePt t="26450" x="4518025" y="3529013"/>
          <p14:tracePt t="26458" x="4506913" y="3554413"/>
          <p14:tracePt t="26466" x="4506913" y="3579813"/>
          <p14:tracePt t="26474" x="4481513" y="3603625"/>
          <p14:tracePt t="26482" x="4481513" y="3616325"/>
          <p14:tracePt t="26497" x="4481513" y="3629025"/>
          <p14:tracePt t="26634" x="4468813" y="3616325"/>
          <p14:tracePt t="26642" x="4430713" y="3567113"/>
          <p14:tracePt t="26650" x="4368800" y="3503613"/>
          <p14:tracePt t="26658" x="4318000" y="3454400"/>
          <p14:tracePt t="26666" x="4230688" y="3390900"/>
          <p14:tracePt t="26674" x="4117975" y="3341688"/>
          <p14:tracePt t="26682" x="4043363" y="3316288"/>
          <p14:tracePt t="26690" x="3943350" y="3290888"/>
          <p14:tracePt t="26698" x="3892550" y="3278188"/>
          <p14:tracePt t="26706" x="3843338" y="3278188"/>
          <p14:tracePt t="26714" x="3779838" y="3267075"/>
          <p14:tracePt t="26722" x="3756025" y="3267075"/>
          <p14:tracePt t="26730" x="3743325" y="3267075"/>
          <p14:tracePt t="26738" x="3730625" y="3267075"/>
          <p14:tracePt t="26762" x="3717925" y="3267075"/>
          <p14:tracePt t="26770" x="3705225" y="3267075"/>
          <p14:tracePt t="26786" x="3692525" y="3267075"/>
          <p14:tracePt t="26795" x="3692525" y="3278188"/>
          <p14:tracePt t="26802" x="3692525" y="3316288"/>
          <p14:tracePt t="26811" x="3692525" y="3354388"/>
          <p14:tracePt t="26818" x="3692525" y="3378200"/>
          <p14:tracePt t="26828" x="3692525" y="3403600"/>
          <p14:tracePt t="26834" x="3717925" y="3429000"/>
          <p14:tracePt t="26842" x="3743325" y="3454400"/>
          <p14:tracePt t="26850" x="3756025" y="3467100"/>
          <p14:tracePt t="26858" x="3805238" y="3503613"/>
          <p14:tracePt t="26866" x="3843338" y="3529013"/>
          <p14:tracePt t="26874" x="3892550" y="3529013"/>
          <p14:tracePt t="26882" x="3979863" y="3579813"/>
          <p14:tracePt t="26890" x="4017963" y="3579813"/>
          <p14:tracePt t="26898" x="4081463" y="3590925"/>
          <p14:tracePt t="26906" x="4130675" y="3603625"/>
          <p14:tracePt t="26914" x="4168775" y="3629025"/>
          <p14:tracePt t="26922" x="4192588" y="3629025"/>
          <p14:tracePt t="26930" x="4205288" y="3629025"/>
          <p14:tracePt t="26938" x="4217988" y="3629025"/>
          <p14:tracePt t="26954" x="4230688" y="3629025"/>
          <p14:tracePt t="26962" x="4256088" y="3629025"/>
          <p14:tracePt t="26970" x="4268788" y="3616325"/>
          <p14:tracePt t="26979" x="4281488" y="3616325"/>
          <p14:tracePt t="26986" x="4305300" y="3590925"/>
          <p14:tracePt t="26994" x="4330700" y="3567113"/>
          <p14:tracePt t="27002" x="4356100" y="3541713"/>
          <p14:tracePt t="27010" x="4356100" y="3503613"/>
          <p14:tracePt t="27018" x="4381500" y="3479800"/>
          <p14:tracePt t="27028" x="4394200" y="3454400"/>
          <p14:tracePt t="27034" x="4394200" y="3441700"/>
          <p14:tracePt t="27042" x="4394200" y="3429000"/>
          <p14:tracePt t="27050" x="4406900" y="3403600"/>
          <p14:tracePt t="27058" x="4418013" y="3390900"/>
          <p14:tracePt t="27066" x="4418013" y="3378200"/>
          <p14:tracePt t="27091" x="4430713" y="3367088"/>
          <p14:tracePt t="27106" x="4430713" y="3354388"/>
          <p14:tracePt t="27114" x="4430713" y="3341688"/>
          <p14:tracePt t="27122" x="4443413" y="3303588"/>
          <p14:tracePt t="27130" x="4443413" y="3267075"/>
          <p14:tracePt t="27138" x="4443413" y="3216275"/>
          <p14:tracePt t="27146" x="4443413" y="3165475"/>
          <p14:tracePt t="27154" x="4443413" y="3128963"/>
          <p14:tracePt t="27162" x="4443413" y="3078163"/>
          <p14:tracePt t="27170" x="4443413" y="3028950"/>
          <p14:tracePt t="27178" x="4443413" y="2978150"/>
          <p14:tracePt t="27186" x="4443413" y="2928938"/>
          <p14:tracePt t="27195" x="4443413" y="2852738"/>
          <p14:tracePt t="27202" x="4443413" y="2816225"/>
          <p14:tracePt t="27210" x="4443413" y="2765425"/>
          <p14:tracePt t="27218" x="4443413" y="2716213"/>
          <p14:tracePt t="27228" x="4443413" y="2678113"/>
          <p14:tracePt t="27234" x="4443413" y="2627313"/>
          <p14:tracePt t="27244" x="4406900" y="2578100"/>
          <p14:tracePt t="27250" x="4368800" y="2527300"/>
          <p14:tracePt t="27258" x="4330700" y="2490788"/>
          <p14:tracePt t="27266" x="4294188" y="2439988"/>
          <p14:tracePt t="27274" x="4256088" y="2414588"/>
          <p14:tracePt t="27282" x="4243388" y="2414588"/>
          <p14:tracePt t="27290" x="4205288" y="2403475"/>
          <p14:tracePt t="27298" x="4168775" y="2390775"/>
          <p14:tracePt t="27306" x="4156075" y="2390775"/>
          <p14:tracePt t="27314" x="4130675" y="2390775"/>
          <p14:tracePt t="27322" x="4117975" y="2390775"/>
          <p14:tracePt t="27338" x="4081463" y="2403475"/>
          <p14:tracePt t="27346" x="4043363" y="2452688"/>
          <p14:tracePt t="27354" x="3992563" y="2516188"/>
          <p14:tracePt t="27363" x="3968750" y="2540000"/>
          <p14:tracePt t="27370" x="3930650" y="2590800"/>
          <p14:tracePt t="27379" x="3917950" y="2616200"/>
          <p14:tracePt t="27386" x="3892550" y="2640013"/>
          <p14:tracePt t="27394" x="3879850" y="2678113"/>
          <p14:tracePt t="27402" x="3879850" y="2703513"/>
          <p14:tracePt t="27411" x="3879850" y="2740025"/>
          <p14:tracePt t="27418" x="3879850" y="2765425"/>
          <p14:tracePt t="27427" x="3930650" y="2816225"/>
          <p14:tracePt t="27434" x="4017963" y="2852738"/>
          <p14:tracePt t="27444" x="4143375" y="2903538"/>
          <p14:tracePt t="27450" x="4281488" y="2928938"/>
          <p14:tracePt t="27458" x="4394200" y="2952750"/>
          <p14:tracePt t="27466" x="4543425" y="2990850"/>
          <p14:tracePt t="27474" x="4681538" y="3041650"/>
          <p14:tracePt t="27482" x="4856163" y="3065463"/>
          <p14:tracePt t="27490" x="5006975" y="3103563"/>
          <p14:tracePt t="27498" x="5145088" y="3165475"/>
          <p14:tracePt t="27506" x="5232400" y="3216275"/>
          <p14:tracePt t="27514" x="5307013" y="3254375"/>
          <p14:tracePt t="27522" x="5357813" y="3278188"/>
          <p14:tracePt t="27530" x="5357813" y="3303588"/>
          <p14:tracePt t="27538" x="5383213" y="3354388"/>
          <p14:tracePt t="27546" x="5383213" y="3378200"/>
          <p14:tracePt t="27554" x="5383213" y="3403600"/>
          <p14:tracePt t="27562" x="5383213" y="3441700"/>
          <p14:tracePt t="27570" x="5383213" y="3467100"/>
          <p14:tracePt t="27578" x="5383213" y="3503613"/>
          <p14:tracePt t="27586" x="5357813" y="3541713"/>
          <p14:tracePt t="27595" x="5345113" y="3590925"/>
          <p14:tracePt t="27602" x="5332413" y="3603625"/>
          <p14:tracePt t="27611" x="5319713" y="3654425"/>
          <p14:tracePt t="27618" x="5281613" y="3716338"/>
          <p14:tracePt t="27626" x="5257800" y="3767138"/>
          <p14:tracePt t="27634" x="5219700" y="3816350"/>
          <p14:tracePt t="27645" x="5194300" y="3854450"/>
          <p14:tracePt t="27650" x="5157788" y="3905250"/>
          <p14:tracePt t="27658" x="5119688" y="3929063"/>
          <p14:tracePt t="27666" x="5119688" y="3941763"/>
          <p14:tracePt t="27674" x="5106988" y="3967163"/>
          <p14:tracePt t="27682" x="5081588" y="3967163"/>
          <p14:tracePt t="27706" x="5057775" y="3967163"/>
          <p14:tracePt t="27714" x="5045075" y="3967163"/>
          <p14:tracePt t="27722" x="4994275" y="3941763"/>
          <p14:tracePt t="27730" x="4956175" y="3829050"/>
          <p14:tracePt t="27738" x="4906963" y="3692525"/>
          <p14:tracePt t="27746" x="4806950" y="3479800"/>
          <p14:tracePt t="27754" x="4743450" y="3328988"/>
          <p14:tracePt t="27762" x="4681538" y="3203575"/>
          <p14:tracePt t="27770" x="4630738" y="3078163"/>
          <p14:tracePt t="27778" x="4581525" y="2978150"/>
          <p14:tracePt t="27786" x="4530725" y="2878138"/>
          <p14:tracePt t="27795" x="4518025" y="2803525"/>
          <p14:tracePt t="27802" x="4494213" y="2728913"/>
          <p14:tracePt t="27810" x="4481513" y="2678113"/>
          <p14:tracePt t="27817" x="4456113" y="2616200"/>
          <p14:tracePt t="27826" x="4456113" y="2590800"/>
          <p14:tracePt t="27834" x="4456113" y="2578100"/>
          <p14:tracePt t="27843" x="4456113" y="2552700"/>
          <p14:tracePt t="27938" x="4456113" y="2540000"/>
          <p14:tracePt t="27946" x="4481513" y="2540000"/>
          <p14:tracePt t="27954" x="4494213" y="2540000"/>
          <p14:tracePt t="27962" x="4581525" y="2540000"/>
          <p14:tracePt t="27970" x="4643438" y="2565400"/>
          <p14:tracePt t="27978" x="4719638" y="2565400"/>
          <p14:tracePt t="27986" x="4781550" y="2578100"/>
          <p14:tracePt t="27994" x="4868863" y="2578100"/>
          <p14:tracePt t="28002" x="4919663" y="2578100"/>
          <p14:tracePt t="28011" x="4945063" y="2578100"/>
          <p14:tracePt t="28018" x="4981575" y="2578100"/>
          <p14:tracePt t="28026" x="4994275" y="2578100"/>
          <p14:tracePt t="28034" x="5032375" y="2590800"/>
          <p14:tracePt t="28050" x="5057775" y="2603500"/>
          <p14:tracePt t="28066" x="5081588" y="2616200"/>
          <p14:tracePt t="28082" x="5094288" y="2640013"/>
          <p14:tracePt t="28090" x="5094288" y="2652713"/>
          <p14:tracePt t="28098" x="5106988" y="2678113"/>
          <p14:tracePt t="28106" x="5119688" y="2690813"/>
          <p14:tracePt t="28114" x="5145088" y="2740025"/>
          <p14:tracePt t="28122" x="5145088" y="2765425"/>
          <p14:tracePt t="28130" x="5157788" y="2778125"/>
          <p14:tracePt t="28138" x="5170488" y="2816225"/>
          <p14:tracePt t="28146" x="5170488" y="2828925"/>
          <p14:tracePt t="28154" x="5181600" y="2865438"/>
          <p14:tracePt t="28162" x="5194300" y="2878138"/>
          <p14:tracePt t="28178" x="5194300" y="2890838"/>
          <p14:tracePt t="28186" x="5207000" y="2903538"/>
          <p14:tracePt t="28202" x="5207000" y="2928938"/>
          <p14:tracePt t="28210" x="5207000" y="2941638"/>
          <p14:tracePt t="28218" x="5207000" y="2952750"/>
          <p14:tracePt t="28226" x="5207000" y="2978150"/>
          <p14:tracePt t="28234" x="5207000" y="2990850"/>
          <p14:tracePt t="28243" x="5207000" y="3028950"/>
          <p14:tracePt t="28250" x="5194300" y="3041650"/>
          <p14:tracePt t="28259" x="5181600" y="3054350"/>
          <p14:tracePt t="28266" x="5181600" y="3065463"/>
          <p14:tracePt t="28274" x="5170488" y="3078163"/>
          <p14:tracePt t="28282" x="5157788" y="3078163"/>
          <p14:tracePt t="28290" x="5132388" y="3090863"/>
          <p14:tracePt t="28298" x="5106988" y="3090863"/>
          <p14:tracePt t="28306" x="5068888" y="3116263"/>
          <p14:tracePt t="28314" x="5006975" y="3128963"/>
          <p14:tracePt t="28322" x="4919663" y="3154363"/>
          <p14:tracePt t="28330" x="4819650" y="3178175"/>
          <p14:tracePt t="28338" x="4732338" y="3190875"/>
          <p14:tracePt t="28346" x="4619625" y="3203575"/>
          <p14:tracePt t="28354" x="4481513" y="3228975"/>
          <p14:tracePt t="28362" x="4343400" y="3241675"/>
          <p14:tracePt t="28370" x="4205288" y="3254375"/>
          <p14:tracePt t="28378" x="4092575" y="3254375"/>
          <p14:tracePt t="28386" x="3979863" y="3254375"/>
          <p14:tracePt t="28394" x="3892550" y="3254375"/>
          <p14:tracePt t="28402" x="3843338" y="3254375"/>
          <p14:tracePt t="28410" x="3767138" y="3216275"/>
          <p14:tracePt t="28418" x="3679825" y="3154363"/>
          <p14:tracePt t="28426" x="3567113" y="3041650"/>
          <p14:tracePt t="28434" x="3467100" y="2941638"/>
          <p14:tracePt t="28442" x="3417888" y="2828925"/>
          <p14:tracePt t="28450" x="3254375" y="2652713"/>
          <p14:tracePt t="28459" x="3067050" y="2465388"/>
          <p14:tracePt t="28466" x="2854325" y="2239963"/>
          <p14:tracePt t="28476" x="2628900" y="2014538"/>
          <p14:tracePt t="28482" x="2303463" y="1714500"/>
          <p14:tracePt t="28494" x="2027238" y="1463675"/>
          <p14:tracePt t="28498" x="1665288" y="1150938"/>
          <p14:tracePt t="28506" x="1352550" y="876300"/>
          <p14:tracePt t="28514" x="1089025" y="638175"/>
          <p14:tracePt t="28522" x="901700" y="450850"/>
          <p14:tracePt t="28530" x="776288" y="300038"/>
          <p14:tracePt t="28538" x="688975" y="187325"/>
          <p14:tracePt t="28546" x="563563" y="50800"/>
          <p14:tracePt t="29531" x="412750" y="1201738"/>
          <p14:tracePt t="29538" x="801688" y="1601788"/>
          <p14:tracePt t="29547" x="1201738" y="1989138"/>
          <p14:tracePt t="29554" x="1627188" y="2390775"/>
          <p14:tracePt t="29564" x="1978025" y="2678113"/>
          <p14:tracePt t="29570" x="2365375" y="3041650"/>
          <p14:tracePt t="29578" x="2690813" y="3354388"/>
          <p14:tracePt t="29586" x="2979738" y="3616325"/>
          <p14:tracePt t="29594" x="3179763" y="3792538"/>
          <p14:tracePt t="29602" x="3354388" y="3941763"/>
          <p14:tracePt t="29610" x="3467100" y="4017963"/>
          <p14:tracePt t="29618" x="3541713" y="4079875"/>
          <p14:tracePt t="29626" x="3605213" y="4141788"/>
          <p14:tracePt t="29634" x="3617913" y="4167188"/>
          <p14:tracePt t="29642" x="3667125" y="4192588"/>
          <p14:tracePt t="29674" x="3667125" y="4205288"/>
          <p14:tracePt t="29842" x="3679825" y="4192588"/>
          <p14:tracePt t="29850" x="3679825" y="4117975"/>
          <p14:tracePt t="29858" x="3692525" y="4054475"/>
          <p14:tracePt t="29866" x="3717925" y="3979863"/>
          <p14:tracePt t="29874" x="3730625" y="3892550"/>
          <p14:tracePt t="29882" x="3730625" y="3816350"/>
          <p14:tracePt t="29890" x="3743325" y="3767138"/>
          <p14:tracePt t="29899" x="3743325" y="3716338"/>
          <p14:tracePt t="29907" x="3767138" y="3679825"/>
          <p14:tracePt t="29915" x="3779838" y="3616325"/>
          <p14:tracePt t="29932" x="3792538" y="3590925"/>
          <p14:tracePt t="29939" x="3792538" y="3567113"/>
          <p14:tracePt t="29947" x="3805238" y="3541713"/>
          <p14:tracePt t="29954" x="3817938" y="3529013"/>
          <p14:tracePt t="29964" x="3830638" y="3516313"/>
          <p14:tracePt t="29970" x="3843338" y="3503613"/>
          <p14:tracePt t="29980" x="3843338" y="3490913"/>
          <p14:tracePt t="29986" x="3856038" y="3490913"/>
          <p14:tracePt t="29995" x="3856038" y="3479800"/>
          <p14:tracePt t="30002" x="3867150" y="3479800"/>
          <p14:tracePt t="30010" x="3867150" y="3467100"/>
          <p14:tracePt t="30018" x="3892550" y="3467100"/>
          <p14:tracePt t="30034" x="3892550" y="3454400"/>
          <p14:tracePt t="30050" x="3917950" y="3454400"/>
          <p14:tracePt t="30058" x="3930650" y="3454400"/>
          <p14:tracePt t="30066" x="3943350" y="3454400"/>
          <p14:tracePt t="30074" x="3956050" y="3454400"/>
          <p14:tracePt t="30082" x="3968750" y="3454400"/>
          <p14:tracePt t="30106" x="3992563" y="3454400"/>
          <p14:tracePt t="30114" x="4017963" y="3467100"/>
          <p14:tracePt t="30122" x="4030663" y="3479800"/>
          <p14:tracePt t="30131" x="4056063" y="3490913"/>
          <p14:tracePt t="30138" x="4081463" y="3516313"/>
          <p14:tracePt t="30147" x="4092575" y="3529013"/>
          <p14:tracePt t="30154" x="4105275" y="3541713"/>
          <p14:tracePt t="30163" x="4117975" y="3554413"/>
          <p14:tracePt t="30170" x="4117975" y="3567113"/>
          <p14:tracePt t="30180" x="4117975" y="3579813"/>
          <p14:tracePt t="30186" x="4130675" y="3603625"/>
          <p14:tracePt t="30210" x="4130675" y="3616325"/>
          <p14:tracePt t="30226" x="4130675" y="3629025"/>
          <p14:tracePt t="30274" x="4130675" y="3641725"/>
          <p14:tracePt t="30442" x="4105275" y="3641725"/>
          <p14:tracePt t="30450" x="4092575" y="3641725"/>
          <p14:tracePt t="30458" x="4068763" y="3641725"/>
          <p14:tracePt t="30466" x="4056063" y="3641725"/>
          <p14:tracePt t="30474" x="4030663" y="3641725"/>
          <p14:tracePt t="30482" x="4005263" y="3641725"/>
          <p14:tracePt t="30490" x="3979863" y="3641725"/>
          <p14:tracePt t="30498" x="3956050" y="3629025"/>
          <p14:tracePt t="30506" x="3943350" y="3629025"/>
          <p14:tracePt t="30530" x="3930650" y="3616325"/>
          <p14:tracePt t="30674" x="3943350" y="3616325"/>
          <p14:tracePt t="30682" x="3968750" y="3629025"/>
          <p14:tracePt t="30690" x="3979863" y="3629025"/>
          <p14:tracePt t="30698" x="4005263" y="3629025"/>
          <p14:tracePt t="30706" x="4017963" y="3629025"/>
          <p14:tracePt t="30714" x="4030663" y="3629025"/>
          <p14:tracePt t="30722" x="4056063" y="3629025"/>
          <p14:tracePt t="30882" x="4043363" y="3629025"/>
          <p14:tracePt t="30890" x="4030663" y="3629025"/>
          <p14:tracePt t="30898" x="4005263" y="3641725"/>
          <p14:tracePt t="30906" x="3979863" y="3667125"/>
          <p14:tracePt t="30914" x="3956050" y="3679825"/>
          <p14:tracePt t="30922" x="3917950" y="3716338"/>
          <p14:tracePt t="30930" x="3905250" y="3716338"/>
          <p14:tracePt t="30938" x="3892550" y="3729038"/>
          <p14:tracePt t="30947" x="3879850" y="3754438"/>
          <p14:tracePt t="30954" x="3879850" y="3767138"/>
          <p14:tracePt t="30963" x="3879850" y="3779838"/>
          <p14:tracePt t="30970" x="3867150" y="3803650"/>
          <p14:tracePt t="30986" x="3867150" y="3816350"/>
          <p14:tracePt t="30996" x="3867150" y="3829050"/>
          <p14:tracePt t="31002" x="3867150" y="3841750"/>
          <p14:tracePt t="31012" x="3867150" y="3867150"/>
          <p14:tracePt t="31018" x="3892550" y="3879850"/>
          <p14:tracePt t="31026" x="3968750" y="3879850"/>
          <p14:tracePt t="31034" x="4043363" y="3892550"/>
          <p14:tracePt t="31042" x="4105275" y="3892550"/>
          <p14:tracePt t="31050" x="4168775" y="3892550"/>
          <p14:tracePt t="31058" x="4281488" y="3892550"/>
          <p14:tracePt t="31066" x="4356100" y="3892550"/>
          <p14:tracePt t="31074" x="4481513" y="3892550"/>
          <p14:tracePt t="31082" x="4581525" y="3892550"/>
          <p14:tracePt t="31090" x="4681538" y="3892550"/>
          <p14:tracePt t="31098" x="4756150" y="3892550"/>
          <p14:tracePt t="31106" x="4843463" y="3892550"/>
          <p14:tracePt t="31114" x="4894263" y="3892550"/>
          <p14:tracePt t="31122" x="4919663" y="3892550"/>
          <p14:tracePt t="31130" x="4945063" y="3892550"/>
          <p14:tracePt t="31202" x="4894263" y="3879850"/>
          <p14:tracePt t="31211" x="4819650" y="3879850"/>
          <p14:tracePt t="31218" x="4732338" y="3867150"/>
          <p14:tracePt t="31227" x="4656138" y="3867150"/>
          <p14:tracePt t="31234" x="4581525" y="3854450"/>
          <p14:tracePt t="31242" x="4518025" y="3829050"/>
          <p14:tracePt t="31250" x="4456113" y="3803650"/>
          <p14:tracePt t="31258" x="4394200" y="3792538"/>
          <p14:tracePt t="31266" x="4330700" y="3767138"/>
          <p14:tracePt t="31274" x="4294188" y="3767138"/>
          <p14:tracePt t="31282" x="4243388" y="3754438"/>
          <p14:tracePt t="31298" x="4230688" y="3754438"/>
          <p14:tracePt t="31314" x="4217988" y="3754438"/>
          <p14:tracePt t="31482" x="4205288" y="3729038"/>
          <p14:tracePt t="31490" x="4205288" y="3703638"/>
          <p14:tracePt t="31498" x="4205288" y="3692525"/>
          <p14:tracePt t="31514" x="4192588" y="3667125"/>
          <p14:tracePt t="31530" x="4168775" y="3641725"/>
          <p14:tracePt t="31546" x="4143375" y="3641725"/>
          <p14:tracePt t="31554" x="4130675" y="3641725"/>
          <p14:tracePt t="31562" x="4081463" y="3629025"/>
          <p14:tracePt t="31579" x="4056063" y="3629025"/>
          <p14:tracePt t="31586" x="4043363" y="3629025"/>
          <p14:tracePt t="31595" x="4017963" y="3629025"/>
          <p14:tracePt t="31602" x="4005263" y="3629025"/>
          <p14:tracePt t="31618" x="3979863" y="3629025"/>
          <p14:tracePt t="31629" x="3968750" y="3654425"/>
          <p14:tracePt t="31634" x="3956050" y="3654425"/>
          <p14:tracePt t="31642" x="3930650" y="3679825"/>
          <p14:tracePt t="31650" x="3917950" y="3679825"/>
          <p14:tracePt t="31658" x="3892550" y="3703638"/>
          <p14:tracePt t="31666" x="3879850" y="3716338"/>
          <p14:tracePt t="31674" x="3843338" y="3729038"/>
          <p14:tracePt t="31802" x="3856038" y="3729038"/>
          <p14:tracePt t="31810" x="3892550" y="3716338"/>
          <p14:tracePt t="31818" x="3930650" y="3692525"/>
          <p14:tracePt t="31827" x="3943350" y="3667125"/>
          <p14:tracePt t="31834" x="3979863" y="3667125"/>
          <p14:tracePt t="31846" x="4017963" y="3629025"/>
          <p14:tracePt t="31850" x="4030663" y="3616325"/>
          <p14:tracePt t="31858" x="4056063" y="3603625"/>
          <p14:tracePt t="31866" x="4081463" y="3590925"/>
          <p14:tracePt t="31874" x="4081463" y="3579813"/>
          <p14:tracePt t="31906" x="4092575" y="3567113"/>
          <p14:tracePt t="32026" x="4092575" y="3579813"/>
          <p14:tracePt t="32202" x="4092575" y="3590925"/>
          <p14:tracePt t="32211" x="4092575" y="3603625"/>
          <p14:tracePt t="32218" x="4092575" y="3616325"/>
          <p14:tracePt t="32227" x="4068763" y="3654425"/>
          <p14:tracePt t="32234" x="4017963" y="3692525"/>
          <p14:tracePt t="32244" x="3943350" y="3754438"/>
          <p14:tracePt t="32250" x="3905250" y="3803650"/>
          <p14:tracePt t="32258" x="3843338" y="3854450"/>
          <p14:tracePt t="32266" x="3817938" y="3879850"/>
          <p14:tracePt t="32274" x="3779838" y="3916363"/>
          <p14:tracePt t="32282" x="3756025" y="3954463"/>
          <p14:tracePt t="32290" x="3743325" y="3967163"/>
          <p14:tracePt t="32299" x="3730625" y="3979863"/>
          <p14:tracePt t="32466" x="3730625" y="3967163"/>
          <p14:tracePt t="32474" x="3743325" y="3954463"/>
          <p14:tracePt t="32490" x="3756025" y="3929063"/>
          <p14:tracePt t="32498" x="3767138" y="3905250"/>
          <p14:tracePt t="32506" x="3779838" y="3905250"/>
          <p14:tracePt t="32514" x="3779838" y="3892550"/>
          <p14:tracePt t="32522" x="3792538" y="3879850"/>
          <p14:tracePt t="32530" x="3805238" y="3867150"/>
          <p14:tracePt t="32538" x="3817938" y="3867150"/>
          <p14:tracePt t="32546" x="3856038" y="3841750"/>
          <p14:tracePt t="32554" x="3867150" y="3829050"/>
          <p14:tracePt t="32570" x="3892550" y="3816350"/>
          <p14:tracePt t="32794" x="3905250" y="3816350"/>
          <p14:tracePt t="32802" x="3930650" y="3792538"/>
          <p14:tracePt t="32811" x="3943350" y="3779838"/>
          <p14:tracePt t="32819" x="3956050" y="3767138"/>
          <p14:tracePt t="32826" x="3979863" y="3754438"/>
          <p14:tracePt t="32834" x="4005263" y="3729038"/>
          <p14:tracePt t="32845" x="4030663" y="3729038"/>
          <p14:tracePt t="32850" x="4043363" y="3716338"/>
          <p14:tracePt t="32860" x="4081463" y="3692525"/>
          <p14:tracePt t="32866" x="4105275" y="3692525"/>
          <p14:tracePt t="32875" x="4117975" y="3692525"/>
          <p14:tracePt t="32882" x="4143375" y="3679825"/>
          <p14:tracePt t="32890" x="4168775" y="3654425"/>
          <p14:tracePt t="33011" x="4181475" y="3654425"/>
          <p14:tracePt t="33027" x="4181475" y="3667125"/>
          <p14:tracePt t="33034" x="4181475" y="3692525"/>
          <p14:tracePt t="33042" x="4181475" y="3703638"/>
          <p14:tracePt t="33050" x="4168775" y="3703638"/>
          <p14:tracePt t="33060" x="4168775" y="3716338"/>
          <p14:tracePt t="33066" x="4156075" y="3729038"/>
          <p14:tracePt t="33098" x="4143375" y="3729038"/>
          <p14:tracePt t="33146" x="4130675" y="3741738"/>
          <p14:tracePt t="33178" x="4130675" y="3754438"/>
          <p14:tracePt t="33210" x="4130675" y="3767138"/>
          <p14:tracePt t="33242" x="4130675" y="3779838"/>
          <p14:tracePt t="33250" x="4130675" y="3792538"/>
          <p14:tracePt t="33259" x="4130675" y="3803650"/>
          <p14:tracePt t="33275" x="4130675" y="3816350"/>
          <p14:tracePt t="33282" x="4130675" y="3829050"/>
          <p14:tracePt t="33298" x="4117975" y="3841750"/>
          <p14:tracePt t="33306" x="4105275" y="3854450"/>
          <p14:tracePt t="33322" x="4105275" y="3892550"/>
          <p14:tracePt t="33331" x="4092575" y="3892550"/>
          <p14:tracePt t="33338" x="4081463" y="3905250"/>
          <p14:tracePt t="33347" x="4068763" y="3905250"/>
          <p14:tracePt t="33354" x="4056063" y="3929063"/>
          <p14:tracePt t="33362" x="4030663" y="3929063"/>
          <p14:tracePt t="33370" x="4017963" y="3941763"/>
          <p14:tracePt t="33386" x="3992563" y="3941763"/>
          <p14:tracePt t="33394" x="3968750" y="3967163"/>
          <p14:tracePt t="33402" x="3943350" y="3967163"/>
          <p14:tracePt t="33411" x="3917950" y="3979863"/>
          <p14:tracePt t="33418" x="3879850" y="3992563"/>
          <p14:tracePt t="33427" x="3843338" y="4017963"/>
          <p14:tracePt t="33434" x="3830638" y="4029075"/>
          <p14:tracePt t="33442" x="3779838" y="4054475"/>
          <p14:tracePt t="33450" x="3756025" y="4067175"/>
          <p14:tracePt t="33459" x="3730625" y="4092575"/>
          <p14:tracePt t="33466" x="3705225" y="4129088"/>
          <p14:tracePt t="33476" x="3705225" y="4154488"/>
          <p14:tracePt t="33482" x="3705225" y="4179888"/>
          <p14:tracePt t="33490" x="3679825" y="4205288"/>
          <p14:tracePt t="33498" x="3679825" y="4230688"/>
          <p14:tracePt t="33506" x="3667125" y="4254500"/>
          <p14:tracePt t="33514" x="3667125" y="4292600"/>
          <p14:tracePt t="33522" x="3667125" y="4305300"/>
          <p14:tracePt t="33530" x="3667125" y="4341813"/>
          <p14:tracePt t="33538" x="3667125" y="4379913"/>
          <p14:tracePt t="33546" x="3667125" y="4392613"/>
          <p14:tracePt t="33554" x="3679825" y="4430713"/>
          <p14:tracePt t="33562" x="3692525" y="4443413"/>
          <p14:tracePt t="33570" x="3692525" y="4467225"/>
          <p14:tracePt t="33578" x="3692525" y="4479925"/>
          <p14:tracePt t="33586" x="3717925" y="4505325"/>
          <p14:tracePt t="33602" x="3730625" y="4518025"/>
          <p14:tracePt t="33618" x="3730625" y="4543425"/>
          <p14:tracePt t="33627" x="3730625" y="4554538"/>
          <p14:tracePt t="33643" x="3730625" y="4579938"/>
          <p14:tracePt t="33650" x="3756025" y="4605338"/>
          <p14:tracePt t="33659" x="3756025" y="4643438"/>
          <p14:tracePt t="33666" x="3756025" y="4656138"/>
          <p14:tracePt t="33676" x="3767138" y="4679950"/>
          <p14:tracePt t="33682" x="3767138" y="4705350"/>
          <p14:tracePt t="33692" x="3767138" y="4730750"/>
          <p14:tracePt t="33698" x="3767138" y="4743450"/>
          <p14:tracePt t="33706" x="3767138" y="4768850"/>
          <p14:tracePt t="33722" x="3767138" y="4792663"/>
          <p14:tracePt t="33730" x="3756025" y="4818063"/>
          <p14:tracePt t="33738" x="3743325" y="4830763"/>
          <p14:tracePt t="33746" x="3717925" y="4856163"/>
          <p14:tracePt t="33754" x="3667125" y="4879975"/>
          <p14:tracePt t="33762" x="3643313" y="4905375"/>
          <p14:tracePt t="33770" x="3605213" y="4930775"/>
          <p14:tracePt t="33778" x="3554413" y="4968875"/>
          <p14:tracePt t="33786" x="3505200" y="4981575"/>
          <p14:tracePt t="33794" x="3479800" y="5005388"/>
          <p14:tracePt t="33802" x="3441700" y="5018088"/>
          <p14:tracePt t="33811" x="3405188" y="5030788"/>
          <p14:tracePt t="33818" x="3354388" y="5068888"/>
          <p14:tracePt t="33827" x="3292475" y="5081588"/>
          <p14:tracePt t="33834" x="3241675" y="5092700"/>
          <p14:tracePt t="33843" x="3179763" y="5118100"/>
          <p14:tracePt t="33850" x="3128963" y="5118100"/>
          <p14:tracePt t="33858" x="3067050" y="5130800"/>
          <p14:tracePt t="33866" x="2992438" y="5168900"/>
          <p14:tracePt t="33876" x="2928938" y="5168900"/>
          <p14:tracePt t="33882" x="2890838" y="5181600"/>
          <p14:tracePt t="33892" x="2841625" y="5181600"/>
          <p14:tracePt t="33898" x="2803525" y="5181600"/>
          <p14:tracePt t="33906" x="2767013" y="5181600"/>
          <p14:tracePt t="33914" x="2754313" y="5181600"/>
          <p14:tracePt t="33922" x="2728913" y="5181600"/>
          <p14:tracePt t="33930" x="2703513" y="5181600"/>
          <p14:tracePt t="33946" x="2690813" y="5181600"/>
          <p14:tracePt t="33954" x="2678113" y="5168900"/>
          <p14:tracePt t="34082" x="2667000" y="5168900"/>
          <p14:tracePt t="34091" x="2641600" y="5168900"/>
          <p14:tracePt t="34098" x="2628900" y="5156200"/>
          <p14:tracePt t="34108" x="2578100" y="5156200"/>
          <p14:tracePt t="34114" x="2554288" y="5156200"/>
          <p14:tracePt t="34122" x="2503488" y="5156200"/>
          <p14:tracePt t="34130" x="2441575" y="5156200"/>
          <p14:tracePt t="34138" x="2390775" y="5156200"/>
          <p14:tracePt t="34146" x="2328863" y="5156200"/>
          <p14:tracePt t="34154" x="2265363" y="5181600"/>
          <p14:tracePt t="34162" x="2203450" y="5181600"/>
          <p14:tracePt t="34170" x="2165350" y="5194300"/>
          <p14:tracePt t="34178" x="2116138" y="5194300"/>
          <p14:tracePt t="34186" x="2078038" y="5205413"/>
          <p14:tracePt t="34194" x="2052638" y="5205413"/>
          <p14:tracePt t="34202" x="2027238" y="5205413"/>
          <p14:tracePt t="34210" x="2014538" y="5205413"/>
          <p14:tracePt t="34218" x="1978025" y="5205413"/>
          <p14:tracePt t="34227" x="1952625" y="5205413"/>
          <p14:tracePt t="34234" x="1914525" y="5230813"/>
          <p14:tracePt t="34243" x="1878013" y="5243513"/>
          <p14:tracePt t="34250" x="1827213" y="5243513"/>
          <p14:tracePt t="34259" x="1790700" y="5243513"/>
          <p14:tracePt t="34266" x="1752600" y="5243513"/>
          <p14:tracePt t="34275" x="1714500" y="5243513"/>
          <p14:tracePt t="34282" x="1677988" y="5243513"/>
          <p14:tracePt t="34291" x="1639888" y="5243513"/>
          <p14:tracePt t="34298" x="1589088" y="5243513"/>
          <p14:tracePt t="34308" x="1514475" y="5230813"/>
          <p14:tracePt t="34314" x="1476375" y="5218113"/>
          <p14:tracePt t="34322" x="1465263" y="5218113"/>
          <p14:tracePt t="34330" x="1439863" y="5205413"/>
          <p14:tracePt t="34338" x="1401763" y="5194300"/>
          <p14:tracePt t="34354" x="1376363" y="5181600"/>
          <p14:tracePt t="34363" x="1352550" y="5168900"/>
          <p14:tracePt t="34378" x="1339850" y="5156200"/>
          <p14:tracePt t="34386" x="1314450" y="5130800"/>
          <p14:tracePt t="34394" x="1301750" y="5105400"/>
          <p14:tracePt t="34402" x="1263650" y="5068888"/>
          <p14:tracePt t="34410" x="1239838" y="5043488"/>
          <p14:tracePt t="34418" x="1214438" y="5005388"/>
          <p14:tracePt t="34426" x="1214438" y="4981575"/>
          <p14:tracePt t="34434" x="1201738" y="4956175"/>
          <p14:tracePt t="34443" x="1201738" y="4943475"/>
          <p14:tracePt t="34450" x="1189038" y="4905375"/>
          <p14:tracePt t="34459" x="1189038" y="4892675"/>
          <p14:tracePt t="34466" x="1176338" y="4868863"/>
          <p14:tracePt t="34642" x="1189038" y="4868863"/>
          <p14:tracePt t="34650" x="1201738" y="4879975"/>
          <p14:tracePt t="34659" x="1252538" y="4892675"/>
          <p14:tracePt t="34666" x="1276350" y="4918075"/>
          <p14:tracePt t="34675" x="1314450" y="4930775"/>
          <p14:tracePt t="34682" x="1363663" y="4968875"/>
          <p14:tracePt t="34691" x="1401763" y="4981575"/>
          <p14:tracePt t="34698" x="1414463" y="4981575"/>
          <p14:tracePt t="34707" x="1439863" y="5005388"/>
          <p14:tracePt t="34738" x="1452563" y="5005388"/>
          <p14:tracePt t="34850" x="1452563" y="4981575"/>
          <p14:tracePt t="34859" x="1452563" y="4968875"/>
          <p14:tracePt t="34866" x="1452563" y="4943475"/>
          <p14:tracePt t="34875" x="1452563" y="4930775"/>
          <p14:tracePt t="34882" x="1452563" y="4918075"/>
          <p14:tracePt t="34898" x="1452563" y="4892675"/>
          <p14:tracePt t="34914" x="1452563" y="4879975"/>
          <p14:tracePt t="34924" x="1452563" y="4856163"/>
          <p14:tracePt t="34930" x="1452563" y="4843463"/>
          <p14:tracePt t="34938" x="1439863" y="4805363"/>
          <p14:tracePt t="34954" x="1439863" y="4792663"/>
          <p14:tracePt t="34962" x="1414463" y="4743450"/>
          <p14:tracePt t="34970" x="1414463" y="4730750"/>
          <p14:tracePt t="34978" x="1414463" y="4679950"/>
          <p14:tracePt t="34986" x="1414463" y="4667250"/>
          <p14:tracePt t="34994" x="1401763" y="4618038"/>
          <p14:tracePt t="35002" x="1401763" y="4592638"/>
          <p14:tracePt t="35010" x="1401763" y="4579938"/>
          <p14:tracePt t="35018" x="1401763" y="4554538"/>
          <p14:tracePt t="35034" x="1401763" y="4543425"/>
          <p14:tracePt t="35122" x="1401763" y="4530725"/>
          <p14:tracePt t="35138" x="1363663" y="4554538"/>
          <p14:tracePt t="35146" x="1363663" y="4605338"/>
          <p14:tracePt t="35154" x="1352550" y="4656138"/>
          <p14:tracePt t="35162" x="1352550" y="4705350"/>
          <p14:tracePt t="35170" x="1352550" y="4743450"/>
          <p14:tracePt t="35178" x="1352550" y="4779963"/>
          <p14:tracePt t="35186" x="1352550" y="4830763"/>
          <p14:tracePt t="35194" x="1352550" y="4856163"/>
          <p14:tracePt t="35202" x="1352550" y="4892675"/>
          <p14:tracePt t="35210" x="1352550" y="4930775"/>
          <p14:tracePt t="35218" x="1352550" y="4956175"/>
          <p14:tracePt t="35226" x="1363663" y="4981575"/>
          <p14:tracePt t="35234" x="1389063" y="4992688"/>
          <p14:tracePt t="35242" x="1427163" y="5043488"/>
          <p14:tracePt t="35250" x="1476375" y="5056188"/>
          <p14:tracePt t="35259" x="1527175" y="5092700"/>
          <p14:tracePt t="35266" x="1589088" y="5118100"/>
          <p14:tracePt t="35275" x="1689100" y="5156200"/>
          <p14:tracePt t="35282" x="1765300" y="5168900"/>
          <p14:tracePt t="35291" x="1814513" y="5181600"/>
          <p14:tracePt t="35298" x="1903413" y="5205413"/>
          <p14:tracePt t="35306" x="2027238" y="5218113"/>
          <p14:tracePt t="35314" x="2103438" y="5218113"/>
          <p14:tracePt t="35323" x="2228850" y="5218113"/>
          <p14:tracePt t="35330" x="2339975" y="5218113"/>
          <p14:tracePt t="35340" x="2452688" y="5218113"/>
          <p14:tracePt t="35346" x="2590800" y="5218113"/>
          <p14:tracePt t="35354" x="2690813" y="5218113"/>
          <p14:tracePt t="35362" x="2790825" y="5218113"/>
          <p14:tracePt t="35370" x="2890838" y="5218113"/>
          <p14:tracePt t="35378" x="2979738" y="5218113"/>
          <p14:tracePt t="35386" x="3041650" y="5205413"/>
          <p14:tracePt t="35394" x="3128963" y="5181600"/>
          <p14:tracePt t="35402" x="3205163" y="5143500"/>
          <p14:tracePt t="35410" x="3279775" y="5130800"/>
          <p14:tracePt t="35418" x="3367088" y="5092700"/>
          <p14:tracePt t="35426" x="3441700" y="5068888"/>
          <p14:tracePt t="35434" x="3541713" y="5018088"/>
          <p14:tracePt t="35442" x="3605213" y="4992688"/>
          <p14:tracePt t="35450" x="3705225" y="4956175"/>
          <p14:tracePt t="35459" x="3805238" y="4905375"/>
          <p14:tracePt t="35466" x="3856038" y="4879975"/>
          <p14:tracePt t="35474" x="3917950" y="4843463"/>
          <p14:tracePt t="35482" x="3956050" y="4818063"/>
          <p14:tracePt t="35491" x="3968750" y="4805363"/>
          <p14:tracePt t="35498" x="3992563" y="4792663"/>
          <p14:tracePt t="35507" x="4005263" y="4756150"/>
          <p14:tracePt t="35514" x="4005263" y="4730750"/>
          <p14:tracePt t="35523" x="4005263" y="4692650"/>
          <p14:tracePt t="35530" x="4005263" y="4643438"/>
          <p14:tracePt t="35540" x="4005263" y="4605338"/>
          <p14:tracePt t="35546" x="3956050" y="4543425"/>
          <p14:tracePt t="35554" x="3867150" y="4505325"/>
          <p14:tracePt t="35562" x="3743325" y="4454525"/>
          <p14:tracePt t="35570" x="3617913" y="4418013"/>
          <p14:tracePt t="35578" x="3492500" y="4392613"/>
          <p14:tracePt t="35586" x="3328988" y="4330700"/>
          <p14:tracePt t="35594" x="3167063" y="4318000"/>
          <p14:tracePt t="35602" x="2979738" y="4267200"/>
          <p14:tracePt t="35610" x="2790825" y="4267200"/>
          <p14:tracePt t="35618" x="2616200" y="4267200"/>
          <p14:tracePt t="35626" x="2403475" y="4267200"/>
          <p14:tracePt t="35634" x="2239963" y="4267200"/>
          <p14:tracePt t="35642" x="2039938" y="4267200"/>
          <p14:tracePt t="35650" x="1839913" y="4267200"/>
          <p14:tracePt t="35658" x="1665288" y="4267200"/>
          <p14:tracePt t="35666" x="1489075" y="4267200"/>
          <p14:tracePt t="35675" x="1339850" y="4267200"/>
          <p14:tracePt t="35682" x="1227138" y="4267200"/>
          <p14:tracePt t="35691" x="1163638" y="4267200"/>
          <p14:tracePt t="35698" x="1114425" y="4267200"/>
          <p14:tracePt t="35707" x="1101725" y="4279900"/>
          <p14:tracePt t="35723" x="1076325" y="4318000"/>
          <p14:tracePt t="35730" x="1063625" y="4318000"/>
          <p14:tracePt t="35746" x="1063625" y="4341813"/>
          <p14:tracePt t="35755" x="1063625" y="4379913"/>
          <p14:tracePt t="35762" x="1063625" y="4392613"/>
          <p14:tracePt t="35770" x="1063625" y="4418013"/>
          <p14:tracePt t="35778" x="1063625" y="4454525"/>
          <p14:tracePt t="35786" x="1063625" y="4479925"/>
          <p14:tracePt t="35794" x="1063625" y="4530725"/>
          <p14:tracePt t="35802" x="1063625" y="4579938"/>
          <p14:tracePt t="35810" x="1076325" y="4630738"/>
          <p14:tracePt t="35818" x="1101725" y="4705350"/>
          <p14:tracePt t="35826" x="1150938" y="4779963"/>
          <p14:tracePt t="35834" x="1189038" y="4843463"/>
          <p14:tracePt t="35842" x="1227138" y="4892675"/>
          <p14:tracePt t="35850" x="1276350" y="4956175"/>
          <p14:tracePt t="35858" x="1327150" y="5018088"/>
          <p14:tracePt t="35866" x="1376363" y="5081588"/>
          <p14:tracePt t="35874" x="1439863" y="5130800"/>
          <p14:tracePt t="35882" x="1527175" y="5181600"/>
          <p14:tracePt t="35892" x="1639888" y="5205413"/>
          <p14:tracePt t="35898" x="1689100" y="5218113"/>
          <p14:tracePt t="35907" x="1790700" y="5243513"/>
          <p14:tracePt t="35914" x="1865313" y="5256213"/>
          <p14:tracePt t="35923" x="1927225" y="5256213"/>
          <p14:tracePt t="35930" x="2027238" y="5268913"/>
          <p14:tracePt t="35940" x="2116138" y="5268913"/>
          <p14:tracePt t="35946" x="2239963" y="5268913"/>
          <p14:tracePt t="35956" x="2352675" y="5268913"/>
          <p14:tracePt t="35962" x="2416175" y="5268913"/>
          <p14:tracePt t="35970" x="2541588" y="5268913"/>
          <p14:tracePt t="35978" x="2690813" y="5268913"/>
          <p14:tracePt t="35986" x="2803525" y="5268913"/>
          <p14:tracePt t="35994" x="2928938" y="5268913"/>
          <p14:tracePt t="36002" x="3028950" y="5268913"/>
          <p14:tracePt t="36010" x="3167063" y="5256213"/>
          <p14:tracePt t="36018" x="3216275" y="5256213"/>
          <p14:tracePt t="36026" x="3305175" y="5243513"/>
          <p14:tracePt t="36042" x="3392488" y="5230813"/>
          <p14:tracePt t="36050" x="3429000" y="5218113"/>
          <p14:tracePt t="36058" x="3467100" y="5194300"/>
          <p14:tracePt t="36066" x="3492500" y="5194300"/>
          <p14:tracePt t="36074" x="3541713" y="5181600"/>
          <p14:tracePt t="36082" x="3579813" y="5168900"/>
          <p14:tracePt t="36090" x="3654425" y="5143500"/>
          <p14:tracePt t="36098" x="3705225" y="5118100"/>
          <p14:tracePt t="36108" x="3756025" y="5118100"/>
          <p14:tracePt t="36114" x="3830638" y="5092700"/>
          <p14:tracePt t="36122" x="3856038" y="5081588"/>
          <p14:tracePt t="36130" x="3879850" y="5081588"/>
          <p14:tracePt t="36140" x="3905250" y="5068888"/>
          <p14:tracePt t="36156" x="3930650" y="5056188"/>
          <p14:tracePt t="36258" x="3943350" y="5056188"/>
          <p14:tracePt t="36266" x="3979863" y="5056188"/>
          <p14:tracePt t="36274" x="4017963" y="5056188"/>
          <p14:tracePt t="36282" x="4068763" y="5056188"/>
          <p14:tracePt t="36290" x="4143375" y="5056188"/>
          <p14:tracePt t="36298" x="4192588" y="5056188"/>
          <p14:tracePt t="36307" x="4281488" y="5056188"/>
          <p14:tracePt t="36314" x="4356100" y="5056188"/>
          <p14:tracePt t="36323" x="4456113" y="5056188"/>
          <p14:tracePt t="36330" x="4581525" y="5056188"/>
          <p14:tracePt t="36339" x="4694238" y="5056188"/>
          <p14:tracePt t="36346" x="4806950" y="5056188"/>
          <p14:tracePt t="36355" x="4932363" y="5056188"/>
          <p14:tracePt t="36362" x="5032375" y="5030788"/>
          <p14:tracePt t="36372" x="5119688" y="5018088"/>
          <p14:tracePt t="36378" x="5207000" y="5005388"/>
          <p14:tracePt t="36386" x="5270500" y="5005388"/>
          <p14:tracePt t="36394" x="5332413" y="4981575"/>
          <p14:tracePt t="36402" x="5370513" y="4968875"/>
          <p14:tracePt t="36410" x="5370513" y="4956175"/>
          <p14:tracePt t="36418" x="5383213" y="4956175"/>
          <p14:tracePt t="36562" x="5383213" y="4943475"/>
          <p14:tracePt t="36571" x="5383213" y="4930775"/>
          <p14:tracePt t="36578" x="5383213" y="4905375"/>
          <p14:tracePt t="36586" x="5383213" y="4892675"/>
          <p14:tracePt t="36594" x="5383213" y="4868863"/>
          <p14:tracePt t="36602" x="5407025" y="4830763"/>
          <p14:tracePt t="36610" x="5407025" y="4818063"/>
          <p14:tracePt t="36618" x="5407025" y="4805363"/>
          <p14:tracePt t="36626" x="5407025" y="4779963"/>
          <p14:tracePt t="36634" x="5407025" y="4756150"/>
          <p14:tracePt t="36642" x="5419725" y="4718050"/>
          <p14:tracePt t="36650" x="5432425" y="4718050"/>
          <p14:tracePt t="36658" x="5432425" y="4705350"/>
          <p14:tracePt t="36666" x="5432425" y="4679950"/>
          <p14:tracePt t="36674" x="5445125" y="4667250"/>
          <p14:tracePt t="36778" x="5445125" y="4679950"/>
          <p14:tracePt t="36794" x="5445125" y="4692650"/>
          <p14:tracePt t="36802" x="5445125" y="4705350"/>
          <p14:tracePt t="36810" x="5457825" y="4718050"/>
          <p14:tracePt t="36906" x="5483225" y="4743450"/>
          <p14:tracePt t="36922" x="5495925" y="4743450"/>
          <p14:tracePt t="36939" x="5519738" y="4743450"/>
          <p14:tracePt t="36962" x="5532438" y="4743450"/>
          <p14:tracePt t="36978" x="5557838" y="4743450"/>
          <p14:tracePt t="37378" x="5570538" y="4743450"/>
          <p14:tracePt t="37394" x="5583238" y="4730750"/>
          <p14:tracePt t="37402" x="5595938" y="4730750"/>
          <p14:tracePt t="37410" x="5607050" y="4705350"/>
          <p14:tracePt t="37434" x="5632450" y="4679950"/>
          <p14:tracePt t="37490" x="5645150" y="4679950"/>
          <p14:tracePt t="37514" x="5670550" y="4679950"/>
          <p14:tracePt t="37522" x="5683250" y="4679950"/>
          <p14:tracePt t="37538" x="5708650" y="4679950"/>
          <p14:tracePt t="37546" x="5719763" y="4679950"/>
          <p14:tracePt t="37562" x="5745163" y="4679950"/>
          <p14:tracePt t="37594" x="5757863" y="4679950"/>
          <p14:tracePt t="37610" x="5795963" y="4705350"/>
          <p14:tracePt t="37618" x="5795963" y="4718050"/>
          <p14:tracePt t="37626" x="5808663" y="4718050"/>
          <p14:tracePt t="37634" x="5821363" y="4730750"/>
          <p14:tracePt t="37642" x="5832475" y="4730750"/>
          <p14:tracePt t="37650" x="5832475" y="4756150"/>
          <p14:tracePt t="37658" x="5845175" y="4768850"/>
          <p14:tracePt t="37666" x="5870575" y="4792663"/>
          <p14:tracePt t="37674" x="5870575" y="4805363"/>
          <p14:tracePt t="37682" x="5908675" y="4830763"/>
          <p14:tracePt t="37690" x="5921375" y="4830763"/>
          <p14:tracePt t="37714" x="5945188" y="4843463"/>
          <p14:tracePt t="37794" x="5945188" y="4868863"/>
          <p14:tracePt t="37803" x="5932488" y="4892675"/>
          <p14:tracePt t="37810" x="5921375" y="4956175"/>
          <p14:tracePt t="37818" x="5908675" y="4992688"/>
          <p14:tracePt t="37826" x="5883275" y="5030788"/>
          <p14:tracePt t="37834" x="5845175" y="5105400"/>
          <p14:tracePt t="37854" x="5821363" y="5218113"/>
          <p14:tracePt t="37858" x="5808663" y="5294313"/>
          <p14:tracePt t="37866" x="5808663" y="5368925"/>
          <p14:tracePt t="37874" x="5808663" y="5443538"/>
          <p14:tracePt t="37882" x="5808663" y="5494338"/>
          <p14:tracePt t="37890" x="5808663" y="5556250"/>
          <p14:tracePt t="37898" x="5808663" y="5607050"/>
          <p14:tracePt t="37906" x="5808663" y="5656263"/>
          <p14:tracePt t="37914" x="5808663" y="5732463"/>
          <p14:tracePt t="37922" x="5808663" y="5768975"/>
          <p14:tracePt t="37930" x="5808663" y="5819775"/>
          <p14:tracePt t="37938" x="5808663" y="5856288"/>
          <p14:tracePt t="37946" x="5808663" y="5907088"/>
          <p14:tracePt t="37955" x="5808663" y="5945188"/>
          <p14:tracePt t="37962" x="5808663" y="5981700"/>
          <p14:tracePt t="37972" x="5808663" y="5994400"/>
          <p14:tracePt t="37978" x="5808663" y="6019800"/>
          <p14:tracePt t="37987" x="5808663" y="6045200"/>
          <p14:tracePt t="37994" x="5808663" y="6069013"/>
          <p14:tracePt t="38004" x="5808663" y="6094413"/>
          <p14:tracePt t="38010" x="5808663" y="6119813"/>
          <p14:tracePt t="38020" x="5808663" y="6132513"/>
          <p14:tracePt t="38026" x="5808663" y="6145213"/>
          <p14:tracePt t="38050" x="5808663" y="6157913"/>
          <p14:tracePt t="38163" x="5783263" y="6119813"/>
          <p14:tracePt t="38170" x="5757863" y="6094413"/>
          <p14:tracePt t="38178" x="5732463" y="6081713"/>
          <p14:tracePt t="38186" x="5683250" y="6056313"/>
          <p14:tracePt t="38194" x="5583238" y="6045200"/>
          <p14:tracePt t="38203" x="5470525" y="6045200"/>
          <p14:tracePt t="38210" x="5332413" y="6019800"/>
          <p14:tracePt t="38220" x="5181600" y="6019800"/>
          <p14:tracePt t="38226" x="5019675" y="6019800"/>
          <p14:tracePt t="38234" x="4881563" y="6019800"/>
          <p14:tracePt t="38242" x="4719638" y="6019800"/>
          <p14:tracePt t="38250" x="4594225" y="6019800"/>
          <p14:tracePt t="38258" x="4468813" y="6007100"/>
          <p14:tracePt t="38266" x="4368800" y="6007100"/>
          <p14:tracePt t="38274" x="4318000" y="6007100"/>
          <p14:tracePt t="38282" x="4281488" y="6007100"/>
          <p14:tracePt t="38290" x="4243388" y="6007100"/>
          <p14:tracePt t="38298" x="4230688" y="6007100"/>
          <p14:tracePt t="38306" x="4217988" y="6019800"/>
          <p14:tracePt t="38314" x="4205288" y="6019800"/>
          <p14:tracePt t="38330" x="4205288" y="6032500"/>
          <p14:tracePt t="38418" x="4205288" y="6045200"/>
          <p14:tracePt t="38426" x="4230688" y="6056313"/>
          <p14:tracePt t="38434" x="4281488" y="6056313"/>
          <p14:tracePt t="38442" x="4330700" y="6069013"/>
          <p14:tracePt t="38450" x="4394200" y="6069013"/>
          <p14:tracePt t="38458" x="4481513" y="6069013"/>
          <p14:tracePt t="38466" x="4581525" y="6069013"/>
          <p14:tracePt t="38474" x="4694238" y="6069013"/>
          <p14:tracePt t="38482" x="4832350" y="6069013"/>
          <p14:tracePt t="38490" x="4945063" y="6069013"/>
          <p14:tracePt t="38498" x="5081588" y="6069013"/>
          <p14:tracePt t="38506" x="5219700" y="6069013"/>
          <p14:tracePt t="38514" x="5332413" y="6069013"/>
          <p14:tracePt t="38522" x="5445125" y="6069013"/>
          <p14:tracePt t="38530" x="5570538" y="6069013"/>
          <p14:tracePt t="38538" x="5683250" y="6069013"/>
          <p14:tracePt t="38546" x="5783263" y="6032500"/>
          <p14:tracePt t="38554" x="5883275" y="6019800"/>
          <p14:tracePt t="38562" x="5945188" y="6019800"/>
          <p14:tracePt t="38571" x="6034088" y="6007100"/>
          <p14:tracePt t="38578" x="6070600" y="6007100"/>
          <p14:tracePt t="38587" x="6108700" y="6007100"/>
          <p14:tracePt t="38594" x="6134100" y="5981700"/>
          <p14:tracePt t="38603" x="6146800" y="5981700"/>
          <p14:tracePt t="38610" x="6183313" y="5969000"/>
          <p14:tracePt t="38810" x="6183313" y="5945188"/>
          <p14:tracePt t="38819" x="6183313" y="5932488"/>
          <p14:tracePt t="38826" x="6183313" y="5894388"/>
          <p14:tracePt t="38835" x="6183313" y="5881688"/>
          <p14:tracePt t="38853" x="6170613" y="5743575"/>
          <p14:tracePt t="38858" x="6170613" y="5668963"/>
          <p14:tracePt t="38866" x="6170613" y="5619750"/>
          <p14:tracePt t="38874" x="6170613" y="5556250"/>
          <p14:tracePt t="38882" x="6170613" y="5430838"/>
          <p14:tracePt t="38890" x="6170613" y="5368925"/>
          <p14:tracePt t="38898" x="6170613" y="5268913"/>
          <p14:tracePt t="38906" x="6170613" y="5194300"/>
          <p14:tracePt t="38914" x="6183313" y="5130800"/>
          <p14:tracePt t="38922" x="6208713" y="5056188"/>
          <p14:tracePt t="38930" x="6208713" y="5005388"/>
          <p14:tracePt t="38938" x="6234113" y="4930775"/>
          <p14:tracePt t="38946" x="6246813" y="4868863"/>
          <p14:tracePt t="38954" x="6259513" y="4830763"/>
          <p14:tracePt t="38962" x="6270625" y="4792663"/>
          <p14:tracePt t="38971" x="6283325" y="4768850"/>
          <p14:tracePt t="38978" x="6283325" y="4756150"/>
          <p14:tracePt t="38994" x="6283325" y="4743450"/>
          <p14:tracePt t="39074" x="6270625" y="4743450"/>
          <p14:tracePt t="39082" x="6234113" y="4743450"/>
          <p14:tracePt t="39090" x="6183313" y="4743450"/>
          <p14:tracePt t="39098" x="6134100" y="4743450"/>
          <p14:tracePt t="39106" x="6096000" y="4743450"/>
          <p14:tracePt t="39114" x="6070600" y="4743450"/>
          <p14:tracePt t="39122" x="6057900" y="4743450"/>
          <p14:tracePt t="39130" x="6034088" y="4743450"/>
          <p14:tracePt t="39138" x="6008688" y="4718050"/>
          <p14:tracePt t="39146" x="5983288" y="4718050"/>
          <p14:tracePt t="39178" x="5970588" y="4718050"/>
          <p14:tracePt t="39186" x="5970588" y="4705350"/>
          <p14:tracePt t="39194" x="5957888" y="4692650"/>
          <p14:tracePt t="39203" x="5932488" y="4667250"/>
          <p14:tracePt t="39210" x="5883275" y="4630738"/>
          <p14:tracePt t="39219" x="5857875" y="4592638"/>
          <p14:tracePt t="39227" x="5808663" y="4554538"/>
          <p14:tracePt t="39236" x="5770563" y="4518025"/>
          <p14:tracePt t="39242" x="5708650" y="4467225"/>
          <p14:tracePt t="39252" x="5670550" y="4443413"/>
          <p14:tracePt t="39258" x="5595938" y="4405313"/>
          <p14:tracePt t="39266" x="5519738" y="4392613"/>
          <p14:tracePt t="39275" x="5470525" y="4379913"/>
          <p14:tracePt t="39282" x="5419725" y="4379913"/>
          <p14:tracePt t="39290" x="5383213" y="4379913"/>
          <p14:tracePt t="39298" x="5345113" y="4367213"/>
          <p14:tracePt t="39314" x="5332413" y="4367213"/>
          <p14:tracePt t="39330" x="5319713" y="4367213"/>
          <p14:tracePt t="39338" x="5307013" y="4392613"/>
          <p14:tracePt t="39346" x="5281613" y="4443413"/>
          <p14:tracePt t="39354" x="5281613" y="4467225"/>
          <p14:tracePt t="39362" x="5281613" y="4492625"/>
          <p14:tracePt t="39370" x="5281613" y="4543425"/>
          <p14:tracePt t="39378" x="5281613" y="4579938"/>
          <p14:tracePt t="39387" x="5281613" y="4592638"/>
          <p14:tracePt t="39394" x="5281613" y="4630738"/>
          <p14:tracePt t="39403" x="5294313" y="4643438"/>
          <p14:tracePt t="39410" x="5319713" y="4667250"/>
          <p14:tracePt t="39418" x="5332413" y="4667250"/>
          <p14:tracePt t="39426" x="5370513" y="4679950"/>
          <p14:tracePt t="39436" x="5432425" y="4692650"/>
          <p14:tracePt t="39442" x="5483225" y="4692650"/>
          <p14:tracePt t="39452" x="5532438" y="4718050"/>
          <p14:tracePt t="39458" x="5557838" y="4718050"/>
          <p14:tracePt t="39466" x="5645150" y="4730750"/>
          <p14:tracePt t="39474" x="5695950" y="4730750"/>
          <p14:tracePt t="39482" x="5745163" y="4730750"/>
          <p14:tracePt t="39490" x="5795963" y="4730750"/>
          <p14:tracePt t="39498" x="5832475" y="4730750"/>
          <p14:tracePt t="39506" x="5883275" y="4730750"/>
          <p14:tracePt t="39514" x="5908675" y="4730750"/>
          <p14:tracePt t="39522" x="5932488" y="4730750"/>
          <p14:tracePt t="39530" x="5945188" y="4730750"/>
          <p14:tracePt t="39538" x="5957888" y="4730750"/>
          <p14:tracePt t="39554" x="5970588" y="4730750"/>
          <p14:tracePt t="39578" x="5983288" y="4730750"/>
          <p14:tracePt t="39594" x="5995988" y="4730750"/>
          <p14:tracePt t="39610" x="6008688" y="4730750"/>
          <p14:tracePt t="39618" x="6021388" y="4730750"/>
          <p14:tracePt t="39626" x="6034088" y="4730750"/>
          <p14:tracePt t="39636" x="6057900" y="4730750"/>
          <p14:tracePt t="39642" x="6070600" y="4730750"/>
          <p14:tracePt t="39651" x="6096000" y="4730750"/>
          <p14:tracePt t="39666" x="6108700" y="4730750"/>
          <p14:tracePt t="39674" x="6146800" y="4730750"/>
          <p14:tracePt t="39683" x="6170613" y="4768850"/>
          <p14:tracePt t="39690" x="6196013" y="4792663"/>
          <p14:tracePt t="39698" x="6246813" y="4843463"/>
          <p14:tracePt t="39706" x="6259513" y="4868863"/>
          <p14:tracePt t="39714" x="6259513" y="4905375"/>
          <p14:tracePt t="39722" x="6270625" y="4956175"/>
          <p14:tracePt t="39730" x="6296025" y="5018088"/>
          <p14:tracePt t="39738" x="6296025" y="5068888"/>
          <p14:tracePt t="39746" x="6308725" y="5118100"/>
          <p14:tracePt t="39754" x="6308725" y="5168900"/>
          <p14:tracePt t="39762" x="6308725" y="5205413"/>
          <p14:tracePt t="39770" x="6308725" y="5256213"/>
          <p14:tracePt t="39778" x="6308725" y="5281613"/>
          <p14:tracePt t="39786" x="6308725" y="5318125"/>
          <p14:tracePt t="39794" x="6296025" y="5343525"/>
          <p14:tracePt t="39802" x="6283325" y="5407025"/>
          <p14:tracePt t="39810" x="6234113" y="5468938"/>
          <p14:tracePt t="39818" x="6196013" y="5507038"/>
          <p14:tracePt t="39826" x="6157913" y="5556250"/>
          <p14:tracePt t="39834" x="6096000" y="5607050"/>
          <p14:tracePt t="39842" x="6057900" y="5630863"/>
          <p14:tracePt t="39851" x="6034088" y="5694363"/>
          <p14:tracePt t="39858" x="6008688" y="5707063"/>
          <p14:tracePt t="39868" x="6008688" y="5732463"/>
          <p14:tracePt t="39874" x="5983288" y="5768975"/>
          <p14:tracePt t="39890" x="5970588" y="5768975"/>
          <p14:tracePt t="39898" x="5970588" y="5781675"/>
          <p14:tracePt t="39978" x="5957888" y="5781675"/>
          <p14:tracePt t="39986" x="5945188" y="5781675"/>
          <p14:tracePt t="39994" x="5932488" y="5768975"/>
          <p14:tracePt t="40002" x="5908675" y="5756275"/>
          <p14:tracePt t="40010" x="5870575" y="5732463"/>
          <p14:tracePt t="40019" x="5832475" y="5694363"/>
          <p14:tracePt t="40026" x="5770563" y="5668963"/>
          <p14:tracePt t="40035" x="5732463" y="5643563"/>
          <p14:tracePt t="40042" x="5657850" y="5630863"/>
          <p14:tracePt t="40050" x="5583238" y="5594350"/>
          <p14:tracePt t="40058" x="5519738" y="5581650"/>
          <p14:tracePt t="40068" x="5432425" y="5568950"/>
          <p14:tracePt t="40074" x="5370513" y="5543550"/>
          <p14:tracePt t="40083" x="5319713" y="5530850"/>
          <p14:tracePt t="40090" x="5281613" y="5530850"/>
          <p14:tracePt t="40098" x="5257800" y="5530850"/>
          <p14:tracePt t="40106" x="5245100" y="5530850"/>
          <p14:tracePt t="40114" x="5232400" y="5530850"/>
          <p14:tracePt t="40194" x="5232400" y="5543550"/>
          <p14:tracePt t="40202" x="5270500" y="5581650"/>
          <p14:tracePt t="40210" x="5319713" y="5594350"/>
          <p14:tracePt t="40218" x="5407025" y="5643563"/>
          <p14:tracePt t="40226" x="5470525" y="5656263"/>
          <p14:tracePt t="40234" x="5583238" y="5668963"/>
          <p14:tracePt t="40242" x="5683250" y="5694363"/>
          <p14:tracePt t="40251" x="5808663" y="5719763"/>
          <p14:tracePt t="40258" x="5895975" y="5719763"/>
          <p14:tracePt t="40267" x="5957888" y="5719763"/>
          <p14:tracePt t="40274" x="6008688" y="5719763"/>
          <p14:tracePt t="40284" x="6034088" y="5719763"/>
          <p14:tracePt t="40290" x="6057900" y="5719763"/>
          <p14:tracePt t="40330" x="6057900" y="5707063"/>
          <p14:tracePt t="40338" x="6057900" y="5681663"/>
          <p14:tracePt t="40346" x="6057900" y="5656263"/>
          <p14:tracePt t="40354" x="6057900" y="5619750"/>
          <p14:tracePt t="40362" x="6057900" y="5581650"/>
          <p14:tracePt t="40370" x="6057900" y="5530850"/>
          <p14:tracePt t="40378" x="6057900" y="5468938"/>
          <p14:tracePt t="40386" x="6045200" y="5407025"/>
          <p14:tracePt t="40394" x="6034088" y="5368925"/>
          <p14:tracePt t="40402" x="6034088" y="5330825"/>
          <p14:tracePt t="40410" x="5995988" y="5256213"/>
          <p14:tracePt t="40419" x="5983288" y="5218113"/>
          <p14:tracePt t="40426" x="5983288" y="5168900"/>
          <p14:tracePt t="40435" x="5957888" y="5143500"/>
          <p14:tracePt t="40442" x="5945188" y="5092700"/>
          <p14:tracePt t="40450" x="5945188" y="5056188"/>
          <p14:tracePt t="40458" x="5945188" y="5043488"/>
          <p14:tracePt t="40467" x="5945188" y="5030788"/>
          <p14:tracePt t="40474" x="5932488" y="5005388"/>
          <p14:tracePt t="40698" x="5921375" y="4992688"/>
          <p14:tracePt t="40714" x="5908675" y="4992688"/>
          <p14:tracePt t="40730" x="5883275" y="4992688"/>
          <p14:tracePt t="40746" x="5870575" y="4992688"/>
          <p14:tracePt t="40771" x="5845175" y="4981575"/>
          <p14:tracePt t="40794" x="5845175" y="4968875"/>
          <p14:tracePt t="40810" x="5845175" y="4930775"/>
          <p14:tracePt t="40818" x="5845175" y="4918075"/>
          <p14:tracePt t="40826" x="5845175" y="4879975"/>
          <p14:tracePt t="40835" x="5883275" y="4856163"/>
          <p14:tracePt t="40842" x="5908675" y="4818063"/>
          <p14:tracePt t="40851" x="5957888" y="4779963"/>
          <p14:tracePt t="40858" x="5995988" y="4756150"/>
          <p14:tracePt t="40867" x="6057900" y="4718050"/>
          <p14:tracePt t="40874" x="6108700" y="4705350"/>
          <p14:tracePt t="40883" x="6157913" y="4705350"/>
          <p14:tracePt t="40890" x="6221413" y="4679950"/>
          <p14:tracePt t="40900" x="6270625" y="4679950"/>
          <p14:tracePt t="40906" x="6321425" y="4679950"/>
          <p14:tracePt t="40914" x="6370638" y="4679950"/>
          <p14:tracePt t="40923" x="6408738" y="4679950"/>
          <p14:tracePt t="40930" x="6446838" y="4679950"/>
          <p14:tracePt t="40938" x="6472238" y="4679950"/>
          <p14:tracePt t="40946" x="6483350" y="4679950"/>
          <p14:tracePt t="40954" x="6508750" y="4679950"/>
          <p14:tracePt t="40962" x="6521450" y="4679950"/>
          <p14:tracePt t="40970" x="6546850" y="4705350"/>
          <p14:tracePt t="40978" x="6559550" y="4718050"/>
          <p14:tracePt t="40986" x="6584950" y="4743450"/>
          <p14:tracePt t="40994" x="6596063" y="4756150"/>
          <p14:tracePt t="41002" x="6596063" y="4768850"/>
          <p14:tracePt t="41010" x="6608763" y="4768850"/>
          <p14:tracePt t="41018" x="6608763" y="4779963"/>
          <p14:tracePt t="41066" x="6608763" y="4792663"/>
          <p14:tracePt t="41082" x="6608763" y="4805363"/>
          <p14:tracePt t="41090" x="6608763" y="4818063"/>
          <p14:tracePt t="41099" x="6608763" y="4830763"/>
          <p14:tracePt t="41106" x="6608763" y="4843463"/>
          <p14:tracePt t="41114" x="6608763" y="4868863"/>
          <p14:tracePt t="41122" x="6608763" y="4905375"/>
          <p14:tracePt t="41130" x="6608763" y="4943475"/>
          <p14:tracePt t="41138" x="6608763" y="4968875"/>
          <p14:tracePt t="41147" x="6608763" y="5005388"/>
          <p14:tracePt t="41154" x="6608763" y="5018088"/>
          <p14:tracePt t="41162" x="6584950" y="5068888"/>
          <p14:tracePt t="41170" x="6584950" y="5092700"/>
          <p14:tracePt t="41179" x="6559550" y="5118100"/>
          <p14:tracePt t="41186" x="6546850" y="5156200"/>
          <p14:tracePt t="41194" x="6534150" y="5181600"/>
          <p14:tracePt t="41202" x="6534150" y="5194300"/>
          <p14:tracePt t="41210" x="6508750" y="5256213"/>
          <p14:tracePt t="41218" x="6496050" y="5294313"/>
          <p14:tracePt t="41226" x="6483350" y="5305425"/>
          <p14:tracePt t="41235" x="6459538" y="5368925"/>
          <p14:tracePt t="41242" x="6434138" y="5407025"/>
          <p14:tracePt t="41251" x="6408738" y="5468938"/>
          <p14:tracePt t="41258" x="6396038" y="5507038"/>
          <p14:tracePt t="41266" x="6370638" y="5543550"/>
          <p14:tracePt t="41274" x="6370638" y="5568950"/>
          <p14:tracePt t="41283" x="6334125" y="5607050"/>
          <p14:tracePt t="41290" x="6334125" y="5619750"/>
          <p14:tracePt t="41300" x="6308725" y="5643563"/>
          <p14:tracePt t="41306" x="6308725" y="5656263"/>
          <p14:tracePt t="41315" x="6296025" y="5656263"/>
          <p14:tracePt t="41330" x="6283325" y="5668963"/>
          <p14:tracePt t="41354" x="6270625" y="5668963"/>
          <p14:tracePt t="41362" x="6246813" y="5681663"/>
          <p14:tracePt t="41370" x="6246813" y="5694363"/>
          <p14:tracePt t="41378" x="6221413" y="5694363"/>
          <p14:tracePt t="41386" x="6196013" y="5694363"/>
          <p14:tracePt t="41394" x="6157913" y="5707063"/>
          <p14:tracePt t="41402" x="6121400" y="5707063"/>
          <p14:tracePt t="41410" x="6057900" y="5707063"/>
          <p14:tracePt t="41418" x="5957888" y="5707063"/>
          <p14:tracePt t="41426" x="5857875" y="5707063"/>
          <p14:tracePt t="41434" x="5745163" y="5707063"/>
          <p14:tracePt t="41442" x="5645150" y="5707063"/>
          <p14:tracePt t="41450" x="5557838" y="5707063"/>
          <p14:tracePt t="41458" x="5495925" y="5707063"/>
          <p14:tracePt t="41467" x="5407025" y="5707063"/>
          <p14:tracePt t="41474" x="5332413" y="5707063"/>
          <p14:tracePt t="41483" x="5294313" y="5707063"/>
          <p14:tracePt t="41490" x="5281613" y="5707063"/>
          <p14:tracePt t="41500" x="5257800" y="5694363"/>
          <p14:tracePt t="41530" x="5245100" y="5668963"/>
          <p14:tracePt t="41538" x="5257800" y="5581650"/>
          <p14:tracePt t="41546" x="5270500" y="5481638"/>
          <p14:tracePt t="41554" x="5307013" y="5368925"/>
          <p14:tracePt t="41562" x="5332413" y="5305425"/>
          <p14:tracePt t="41570" x="5357813" y="5194300"/>
          <p14:tracePt t="41578" x="5383213" y="5143500"/>
          <p14:tracePt t="41586" x="5432425" y="5068888"/>
          <p14:tracePt t="41594" x="5483225" y="4992688"/>
          <p14:tracePt t="41602" x="5519738" y="4930775"/>
          <p14:tracePt t="41610" x="5583238" y="4868863"/>
          <p14:tracePt t="41619" x="5632450" y="4830763"/>
          <p14:tracePt t="41626" x="5708650" y="4805363"/>
          <p14:tracePt t="41635" x="5783263" y="4756150"/>
          <p14:tracePt t="41642" x="5870575" y="4718050"/>
          <p14:tracePt t="41651" x="5945188" y="4679950"/>
          <p14:tracePt t="41658" x="6034088" y="4667250"/>
          <p14:tracePt t="41667" x="6108700" y="4643438"/>
          <p14:tracePt t="41674" x="6183313" y="4630738"/>
          <p14:tracePt t="41682" x="6234113" y="4630738"/>
          <p14:tracePt t="41690" x="6283325" y="4630738"/>
          <p14:tracePt t="41699" x="6334125" y="4630738"/>
          <p14:tracePt t="41706" x="6370638" y="4630738"/>
          <p14:tracePt t="41717" x="6396038" y="4630738"/>
          <p14:tracePt t="41722" x="6421438" y="4630738"/>
          <p14:tracePt t="41730" x="6446838" y="4630738"/>
          <p14:tracePt t="41746" x="6472238" y="4630738"/>
          <p14:tracePt t="41762" x="6496050" y="4630738"/>
          <p14:tracePt t="41770" x="6496050" y="4643438"/>
          <p14:tracePt t="41786" x="6496050" y="4656138"/>
          <p14:tracePt t="41794" x="6508750" y="4679950"/>
          <p14:tracePt t="41802" x="6508750" y="4718050"/>
          <p14:tracePt t="41810" x="6508750" y="4756150"/>
          <p14:tracePt t="41818" x="6508750" y="4805363"/>
          <p14:tracePt t="41826" x="6508750" y="4830763"/>
          <p14:tracePt t="41834" x="6508750" y="4879975"/>
          <p14:tracePt t="41842" x="6496050" y="4930775"/>
          <p14:tracePt t="41851" x="6496050" y="4968875"/>
          <p14:tracePt t="41858" x="6496050" y="5018088"/>
          <p14:tracePt t="41867" x="6483350" y="5081588"/>
          <p14:tracePt t="41874" x="6472238" y="5130800"/>
          <p14:tracePt t="41883" x="6459538" y="5194300"/>
          <p14:tracePt t="41890" x="6434138" y="5256213"/>
          <p14:tracePt t="41899" x="6421438" y="5318125"/>
          <p14:tracePt t="41906" x="6370638" y="5394325"/>
          <p14:tracePt t="41915" x="6346825" y="5430838"/>
          <p14:tracePt t="41922" x="6296025" y="5468938"/>
          <p14:tracePt t="41932" x="6259513" y="5518150"/>
          <p14:tracePt t="41938" x="6208713" y="5568950"/>
          <p14:tracePt t="41946" x="6183313" y="5594350"/>
          <p14:tracePt t="41954" x="6134100" y="5630863"/>
          <p14:tracePt t="41962" x="6096000" y="5643563"/>
          <p14:tracePt t="41970" x="6045200" y="5694363"/>
          <p14:tracePt t="41978" x="6008688" y="5707063"/>
          <p14:tracePt t="41986" x="5983288" y="5732463"/>
          <p14:tracePt t="41994" x="5957888" y="5756275"/>
          <p14:tracePt t="42002" x="5921375" y="5794375"/>
          <p14:tracePt t="42010" x="5883275" y="5807075"/>
          <p14:tracePt t="42018" x="5845175" y="5843588"/>
          <p14:tracePt t="42026" x="5808663" y="5856288"/>
          <p14:tracePt t="42034" x="5783263" y="5868988"/>
          <p14:tracePt t="42042" x="5757863" y="5894388"/>
          <p14:tracePt t="42050" x="5745163" y="5894388"/>
          <p14:tracePt t="42058" x="5708650" y="5894388"/>
          <p14:tracePt t="42067" x="5708650" y="5907088"/>
          <p14:tracePt t="42074" x="5695950" y="5907088"/>
          <p14:tracePt t="42083" x="5670550" y="5907088"/>
          <p14:tracePt t="42202" x="5708650" y="5881688"/>
          <p14:tracePt t="42210" x="5757863" y="5856288"/>
          <p14:tracePt t="42218" x="5845175" y="5807075"/>
          <p14:tracePt t="42226" x="5970588" y="5781675"/>
          <p14:tracePt t="42234" x="6070600" y="5756275"/>
          <p14:tracePt t="42242" x="6196013" y="5732463"/>
          <p14:tracePt t="42250" x="6346825" y="5668963"/>
          <p14:tracePt t="42258" x="6508750" y="5656263"/>
          <p14:tracePt t="42266" x="6672263" y="5630863"/>
          <p14:tracePt t="42274" x="6797675" y="5619750"/>
          <p14:tracePt t="42283" x="6934200" y="5607050"/>
          <p14:tracePt t="42290" x="7085013" y="5581650"/>
          <p14:tracePt t="42299" x="7185025" y="5556250"/>
          <p14:tracePt t="42306" x="7272338" y="5543550"/>
          <p14:tracePt t="42315" x="7372350" y="5530850"/>
          <p14:tracePt t="42322" x="7410450" y="5494338"/>
          <p14:tracePt t="42332" x="7472363" y="5430838"/>
          <p14:tracePt t="42338" x="7497763" y="5394325"/>
          <p14:tracePt t="42348" x="7523163" y="5330825"/>
          <p14:tracePt t="42354" x="7548563" y="5268913"/>
          <p14:tracePt t="42362" x="7561263" y="5194300"/>
          <p14:tracePt t="42370" x="7561263" y="5092700"/>
          <p14:tracePt t="42378" x="7561263" y="4992688"/>
          <p14:tracePt t="42386" x="7561263" y="4892675"/>
          <p14:tracePt t="42394" x="7561263" y="4779963"/>
          <p14:tracePt t="42403" x="7561263" y="4656138"/>
          <p14:tracePt t="42410" x="7548563" y="4554538"/>
          <p14:tracePt t="42418" x="7510463" y="4418013"/>
          <p14:tracePt t="42427" x="7448550" y="4279900"/>
          <p14:tracePt t="42434" x="7348538" y="4092575"/>
          <p14:tracePt t="42442" x="7185025" y="3829050"/>
          <p14:tracePt t="42450" x="7034213" y="3567113"/>
          <p14:tracePt t="42458" x="6808788" y="3254375"/>
          <p14:tracePt t="42467" x="6534150" y="2840038"/>
          <p14:tracePt t="42474" x="6283325" y="2527300"/>
          <p14:tracePt t="42483" x="6045200" y="2239963"/>
          <p14:tracePt t="42490" x="5708650" y="1914525"/>
          <p14:tracePt t="42499" x="5457825" y="1652588"/>
          <p14:tracePt t="42506" x="5170488" y="1439863"/>
          <p14:tracePt t="42515" x="4956175" y="1250950"/>
          <p14:tracePt t="42522" x="4719638" y="1089025"/>
          <p14:tracePt t="42531" x="4543425" y="976313"/>
          <p14:tracePt t="42538" x="4418013" y="876300"/>
          <p14:tracePt t="42548" x="4318000" y="788988"/>
          <p14:tracePt t="42554" x="4217988" y="725488"/>
          <p14:tracePt t="42562" x="4143375" y="650875"/>
          <p14:tracePt t="42570" x="4081463" y="612775"/>
          <p14:tracePt t="42578" x="4030663" y="563563"/>
          <p14:tracePt t="42586" x="4017963" y="550863"/>
          <p14:tracePt t="42594" x="4017963" y="538163"/>
          <p14:tracePt t="42610" x="4017963" y="525463"/>
          <p14:tracePt t="42626" x="4030663" y="512763"/>
          <p14:tracePt t="42634" x="4056063" y="512763"/>
          <p14:tracePt t="42642" x="4081463" y="512763"/>
          <p14:tracePt t="42650" x="4156075" y="512763"/>
          <p14:tracePt t="42658" x="4217988" y="550863"/>
          <p14:tracePt t="42666" x="4281488" y="625475"/>
          <p14:tracePt t="42674" x="4368800" y="738188"/>
          <p14:tracePt t="42682" x="4443413" y="863600"/>
          <p14:tracePt t="42690" x="4530725" y="989013"/>
          <p14:tracePt t="42699" x="4656138" y="1176338"/>
          <p14:tracePt t="42706" x="4719638" y="1327150"/>
          <p14:tracePt t="42714" x="4819650" y="1514475"/>
          <p14:tracePt t="42722" x="4956175" y="1739900"/>
          <p14:tracePt t="42731" x="5106988" y="2014538"/>
          <p14:tracePt t="42738" x="5294313" y="2339975"/>
          <p14:tracePt t="42748" x="5495925" y="2616200"/>
          <p14:tracePt t="42754" x="5619750" y="2878138"/>
          <p14:tracePt t="42762" x="5745163" y="3028950"/>
          <p14:tracePt t="42770" x="5808663" y="3165475"/>
          <p14:tracePt t="42778" x="5870575" y="3290888"/>
          <p14:tracePt t="42786" x="5908675" y="3378200"/>
          <p14:tracePt t="42794" x="5945188" y="3429000"/>
          <p14:tracePt t="42802" x="5957888" y="3490913"/>
          <p14:tracePt t="42810" x="5995988" y="3554413"/>
          <p14:tracePt t="42818" x="6008688" y="3603625"/>
          <p14:tracePt t="42826" x="6008688" y="3641725"/>
          <p14:tracePt t="42834" x="6008688" y="3692525"/>
          <p14:tracePt t="42842" x="6021388" y="3741738"/>
          <p14:tracePt t="42850" x="6045200" y="3803650"/>
          <p14:tracePt t="42858" x="6057900" y="3854450"/>
          <p14:tracePt t="42866" x="6070600" y="3916363"/>
          <p14:tracePt t="42874" x="6070600" y="3954463"/>
          <p14:tracePt t="42882" x="6108700" y="4005263"/>
          <p14:tracePt t="42890" x="6134100" y="4029075"/>
          <p14:tracePt t="42899" x="6134100" y="4054475"/>
          <p14:tracePt t="42906" x="6146800" y="4092575"/>
          <p14:tracePt t="42914" x="6157913" y="4117975"/>
          <p14:tracePt t="42922" x="6170613" y="4141788"/>
          <p14:tracePt t="42931" x="6170613" y="4154488"/>
          <p14:tracePt t="42938" x="6170613" y="4192588"/>
          <p14:tracePt t="42947" x="6170613" y="4205288"/>
          <p14:tracePt t="42954" x="6170613" y="4230688"/>
          <p14:tracePt t="42970" x="6170613" y="4254500"/>
          <p14:tracePt t="42978" x="6170613" y="4279900"/>
          <p14:tracePt t="42994" x="6170613" y="4305300"/>
          <p14:tracePt t="43002" x="6170613" y="4318000"/>
          <p14:tracePt t="43010" x="6170613" y="4341813"/>
          <p14:tracePt t="43018" x="6170613" y="4367213"/>
          <p14:tracePt t="43026" x="6157913" y="4392613"/>
          <p14:tracePt t="43034" x="6146800" y="4418013"/>
          <p14:tracePt t="43042" x="6121400" y="4454525"/>
          <p14:tracePt t="43050" x="6108700" y="4467225"/>
          <p14:tracePt t="43058" x="6083300" y="4505325"/>
          <p14:tracePt t="43066" x="6070600" y="4543425"/>
          <p14:tracePt t="43074" x="6057900" y="4567238"/>
          <p14:tracePt t="43082" x="6034088" y="4605338"/>
          <p14:tracePt t="43097" x="6021388" y="4643438"/>
          <p14:tracePt t="43099" x="5983288" y="4705350"/>
          <p14:tracePt t="43106" x="5957888" y="4743450"/>
          <p14:tracePt t="43114" x="5932488" y="4805363"/>
          <p14:tracePt t="43122" x="5921375" y="4868863"/>
          <p14:tracePt t="43130" x="5895975" y="4930775"/>
          <p14:tracePt t="43138" x="5857875" y="4992688"/>
          <p14:tracePt t="43147" x="5832475" y="5043488"/>
          <p14:tracePt t="43154" x="5808663" y="5081588"/>
          <p14:tracePt t="43164" x="5795963" y="5118100"/>
          <p14:tracePt t="43170" x="5783263" y="5143500"/>
          <p14:tracePt t="43178" x="5770563" y="5156200"/>
          <p14:tracePt t="43186" x="5757863" y="5205413"/>
          <p14:tracePt t="43194" x="5745163" y="5230813"/>
          <p14:tracePt t="43202" x="5732463" y="5243513"/>
          <p14:tracePt t="43210" x="5732463" y="5268913"/>
          <p14:tracePt t="43218" x="5719763" y="5294313"/>
          <p14:tracePt t="43226" x="5719763" y="5318125"/>
          <p14:tracePt t="43234" x="5708650" y="5330825"/>
          <p14:tracePt t="43242" x="5695950" y="5343525"/>
          <p14:tracePt t="43250" x="5683250" y="5368925"/>
          <p14:tracePt t="43266" x="5683250" y="5394325"/>
          <p14:tracePt t="43274" x="5683250" y="5407025"/>
          <p14:tracePt t="43290" x="5683250" y="5418138"/>
          <p14:tracePt t="43306" x="5683250" y="5430838"/>
          <p14:tracePt t="43315" x="5683250" y="5443538"/>
          <p14:tracePt t="43354" x="5683250" y="5456238"/>
          <p14:tracePt t="43378" x="5683250" y="5468938"/>
          <p14:tracePt t="43386" x="5683250" y="5481638"/>
          <p14:tracePt t="43402" x="5683250" y="5494338"/>
          <p14:tracePt t="43522" x="5695950" y="5481638"/>
          <p14:tracePt t="43530" x="5708650" y="5343525"/>
          <p14:tracePt t="43538" x="5708650" y="5205413"/>
          <p14:tracePt t="43546" x="5708650" y="5043488"/>
          <p14:tracePt t="43554" x="5708650" y="4856163"/>
          <p14:tracePt t="43563" x="5670550" y="4592638"/>
          <p14:tracePt t="43570" x="5470525" y="4167188"/>
          <p14:tracePt t="43578" x="5281613" y="3654425"/>
          <p14:tracePt t="43586" x="5068888" y="3128963"/>
          <p14:tracePt t="43594" x="4881563" y="2740025"/>
          <p14:tracePt t="43602" x="4630738" y="2303463"/>
          <p14:tracePt t="43610" x="4456113" y="2039938"/>
          <p14:tracePt t="43618" x="4330700" y="1714500"/>
          <p14:tracePt t="43626" x="4230688" y="1414463"/>
          <p14:tracePt t="43634" x="4156075" y="1201738"/>
          <p14:tracePt t="43642" x="4068763" y="950913"/>
          <p14:tracePt t="43650" x="3992563" y="763588"/>
          <p14:tracePt t="43658" x="3917950" y="612775"/>
          <p14:tracePt t="43666" x="3867150" y="450850"/>
          <p14:tracePt t="43674" x="3779838" y="312738"/>
          <p14:tracePt t="43683" x="3667125" y="174625"/>
          <p14:tracePt t="43690" x="3505200" y="127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211" y="705394"/>
            <a:ext cx="790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네트워크 구성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11" y="1309006"/>
            <a:ext cx="8368425" cy="1682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5211" y="4170455"/>
            <a:ext cx="872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en-US" altLang="ko-KR" dirty="0"/>
              <a:t>LSTM </a:t>
            </a:r>
            <a:r>
              <a:rPr lang="ko-KR" altLang="en-US" dirty="0"/>
              <a:t>층과 그 뒤에 </a:t>
            </a:r>
            <a:r>
              <a:rPr lang="en-US" altLang="ko-KR" dirty="0"/>
              <a:t>Dense </a:t>
            </a:r>
            <a:r>
              <a:rPr lang="ko-KR" altLang="en-US" dirty="0"/>
              <a:t>분류기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모든 글자에 대한 </a:t>
            </a:r>
            <a:r>
              <a:rPr lang="ko-KR" altLang="en-US" dirty="0" err="1"/>
              <a:t>소프트맥스</a:t>
            </a:r>
            <a:r>
              <a:rPr lang="ko-KR" altLang="en-US" dirty="0"/>
              <a:t> 출력을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11" y="2991394"/>
            <a:ext cx="8368425" cy="945068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C7CCA2E-C16E-4051-A39B-2115C55BC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37"/>
    </mc:Choice>
    <mc:Fallback>
      <p:transition spd="slow" advTm="34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9" x="925513" y="2014538"/>
          <p14:tracePt t="228" x="950913" y="1952625"/>
          <p14:tracePt t="233" x="950913" y="1927225"/>
          <p14:tracePt t="242" x="950913" y="1889125"/>
          <p14:tracePt t="249" x="950913" y="1852613"/>
          <p14:tracePt t="257" x="950913" y="1789113"/>
          <p14:tracePt t="265" x="925513" y="1701800"/>
          <p14:tracePt t="273" x="863600" y="1614488"/>
          <p14:tracePt t="281" x="825500" y="1563688"/>
          <p14:tracePt t="290" x="788988" y="1527175"/>
          <p14:tracePt t="306" x="776288" y="1514475"/>
          <p14:tracePt t="329" x="750888" y="1489075"/>
          <p14:tracePt t="337" x="750888" y="1476375"/>
          <p14:tracePt t="345" x="738188" y="1476375"/>
          <p14:tracePt t="354" x="725488" y="1450975"/>
          <p14:tracePt t="361" x="712788" y="1450975"/>
          <p14:tracePt t="441" x="688975" y="1450975"/>
          <p14:tracePt t="449" x="676275" y="1450975"/>
          <p14:tracePt t="457" x="663575" y="1463675"/>
          <p14:tracePt t="473" x="638175" y="1476375"/>
          <p14:tracePt t="489" x="625475" y="1489075"/>
          <p14:tracePt t="497" x="612775" y="1501775"/>
          <p14:tracePt t="609" x="625475" y="1501775"/>
          <p14:tracePt t="681" x="638175" y="1501775"/>
          <p14:tracePt t="689" x="676275" y="1501775"/>
          <p14:tracePt t="697" x="701675" y="1501775"/>
          <p14:tracePt t="705" x="725488" y="1489075"/>
          <p14:tracePt t="713" x="776288" y="1489075"/>
          <p14:tracePt t="722" x="814388" y="1476375"/>
          <p14:tracePt t="729" x="863600" y="1476375"/>
          <p14:tracePt t="738" x="889000" y="1476375"/>
          <p14:tracePt t="745" x="938213" y="1476375"/>
          <p14:tracePt t="754" x="976313" y="1476375"/>
          <p14:tracePt t="761" x="1014413" y="1476375"/>
          <p14:tracePt t="770" x="1050925" y="1476375"/>
          <p14:tracePt t="777" x="1063625" y="1476375"/>
          <p14:tracePt t="785" x="1101725" y="1476375"/>
          <p14:tracePt t="793" x="1114425" y="1489075"/>
          <p14:tracePt t="801" x="1163638" y="1489075"/>
          <p14:tracePt t="809" x="1239838" y="1514475"/>
          <p14:tracePt t="817" x="1327150" y="1539875"/>
          <p14:tracePt t="825" x="1414463" y="1563688"/>
          <p14:tracePt t="833" x="1514475" y="1601788"/>
          <p14:tracePt t="841" x="1589088" y="1614488"/>
          <p14:tracePt t="849" x="1639888" y="1627188"/>
          <p14:tracePt t="857" x="1701800" y="1663700"/>
          <p14:tracePt t="865" x="1714500" y="1676400"/>
          <p14:tracePt t="873" x="1752600" y="1689100"/>
          <p14:tracePt t="881" x="1801813" y="1714500"/>
          <p14:tracePt t="889" x="1801813" y="1727200"/>
          <p14:tracePt t="897" x="1827213" y="1752600"/>
          <p14:tracePt t="905" x="1852613" y="1776413"/>
          <p14:tracePt t="913" x="1865313" y="1789113"/>
          <p14:tracePt t="921" x="1890713" y="1839913"/>
          <p14:tracePt t="929" x="1890713" y="1852613"/>
          <p14:tracePt t="938" x="1903413" y="1889125"/>
          <p14:tracePt t="945" x="1914525" y="1939925"/>
          <p14:tracePt t="953" x="1914525" y="1965325"/>
          <p14:tracePt t="961" x="1914525" y="2001838"/>
          <p14:tracePt t="972" x="1914525" y="2027238"/>
          <p14:tracePt t="977" x="1914525" y="2039938"/>
          <p14:tracePt t="987" x="1914525" y="2065338"/>
          <p14:tracePt t="993" x="1903413" y="2089150"/>
          <p14:tracePt t="1017" x="1890713" y="2101850"/>
          <p14:tracePt t="1025" x="1890713" y="2114550"/>
          <p14:tracePt t="1033" x="1878013" y="2127250"/>
          <p14:tracePt t="1041" x="1865313" y="2127250"/>
          <p14:tracePt t="1049" x="1839913" y="2152650"/>
          <p14:tracePt t="1065" x="1827213" y="2152650"/>
          <p14:tracePt t="1073" x="1801813" y="2152650"/>
          <p14:tracePt t="1081" x="1790700" y="2152650"/>
          <p14:tracePt t="1089" x="1778000" y="2152650"/>
          <p14:tracePt t="1121" x="1752600" y="2152650"/>
          <p14:tracePt t="1129" x="1714500" y="2152650"/>
          <p14:tracePt t="1138" x="1701800" y="2152650"/>
          <p14:tracePt t="1145" x="1665288" y="2152650"/>
          <p14:tracePt t="1153" x="1627188" y="2152650"/>
          <p14:tracePt t="1161" x="1601788" y="2152650"/>
          <p14:tracePt t="1170" x="1552575" y="2152650"/>
          <p14:tracePt t="1177" x="1539875" y="2114550"/>
          <p14:tracePt t="1187" x="1527175" y="2101850"/>
          <p14:tracePt t="1193" x="1501775" y="2078038"/>
          <p14:tracePt t="1202" x="1501775" y="2065338"/>
          <p14:tracePt t="1209" x="1501775" y="2039938"/>
          <p14:tracePt t="1217" x="1501775" y="2027238"/>
          <p14:tracePt t="1225" x="1501775" y="2001838"/>
          <p14:tracePt t="1233" x="1501775" y="1989138"/>
          <p14:tracePt t="1241" x="1501775" y="1978025"/>
          <p14:tracePt t="1249" x="1501775" y="1965325"/>
          <p14:tracePt t="1257" x="1501775" y="1939925"/>
          <p14:tracePt t="1273" x="1514475" y="1939925"/>
          <p14:tracePt t="1289" x="1514475" y="1927225"/>
          <p14:tracePt t="1305" x="1514475" y="1914525"/>
          <p14:tracePt t="1321" x="1514475" y="1889125"/>
          <p14:tracePt t="1329" x="1514475" y="1865313"/>
          <p14:tracePt t="1338" x="1501775" y="1865313"/>
          <p14:tracePt t="1345" x="1501775" y="1852613"/>
          <p14:tracePt t="1353" x="1452563" y="1827213"/>
          <p14:tracePt t="1361" x="1439863" y="1814513"/>
          <p14:tracePt t="1370" x="1401763" y="1801813"/>
          <p14:tracePt t="1377" x="1376363" y="1776413"/>
          <p14:tracePt t="1387" x="1339850" y="1765300"/>
          <p14:tracePt t="1393" x="1314450" y="1765300"/>
          <p14:tracePt t="1403" x="1263650" y="1752600"/>
          <p14:tracePt t="1409" x="1227138" y="1752600"/>
          <p14:tracePt t="1417" x="1176338" y="1739900"/>
          <p14:tracePt t="1425" x="1127125" y="1727200"/>
          <p14:tracePt t="1433" x="1063625" y="1701800"/>
          <p14:tracePt t="1441" x="989013" y="1663700"/>
          <p14:tracePt t="1449" x="889000" y="1652588"/>
          <p14:tracePt t="1457" x="801688" y="1614488"/>
          <p14:tracePt t="1465" x="738188" y="1601788"/>
          <p14:tracePt t="1473" x="688975" y="1589088"/>
          <p14:tracePt t="1481" x="663575" y="1589088"/>
          <p14:tracePt t="1489" x="638175" y="1589088"/>
          <p14:tracePt t="1601" x="638175" y="1601788"/>
          <p14:tracePt t="1609" x="638175" y="1614488"/>
          <p14:tracePt t="1617" x="638175" y="1639888"/>
          <p14:tracePt t="1625" x="612775" y="1652588"/>
          <p14:tracePt t="1641" x="612775" y="1663700"/>
          <p14:tracePt t="1657" x="600075" y="1676400"/>
          <p14:tracePt t="1689" x="588963" y="1676400"/>
          <p14:tracePt t="1705" x="576263" y="1676400"/>
          <p14:tracePt t="1713" x="563563" y="1676400"/>
          <p14:tracePt t="1721" x="563563" y="1689100"/>
          <p14:tracePt t="1729" x="550863" y="1689100"/>
          <p14:tracePt t="1737" x="538163" y="1701800"/>
          <p14:tracePt t="1793" x="525463" y="1714500"/>
          <p14:tracePt t="1969" x="550863" y="1714500"/>
          <p14:tracePt t="1986" x="563563" y="1714500"/>
          <p14:tracePt t="1993" x="563563" y="1701800"/>
          <p14:tracePt t="2009" x="588963" y="1689100"/>
          <p14:tracePt t="2025" x="588963" y="1676400"/>
          <p14:tracePt t="2033" x="600075" y="1676400"/>
          <p14:tracePt t="2041" x="612775" y="1676400"/>
          <p14:tracePt t="2057" x="625475" y="1663700"/>
          <p14:tracePt t="2065" x="625475" y="1652588"/>
          <p14:tracePt t="2081" x="638175" y="1639888"/>
          <p14:tracePt t="2089" x="650875" y="1639888"/>
          <p14:tracePt t="2097" x="688975" y="1639888"/>
          <p14:tracePt t="2105" x="725488" y="1639888"/>
          <p14:tracePt t="2113" x="750888" y="1639888"/>
          <p14:tracePt t="2121" x="788988" y="1639888"/>
          <p14:tracePt t="2137" x="801688" y="1639888"/>
          <p14:tracePt t="2625" x="814388" y="1639888"/>
          <p14:tracePt t="2634" x="825500" y="1639888"/>
          <p14:tracePt t="2641" x="850900" y="1639888"/>
          <p14:tracePt t="2649" x="876300" y="1639888"/>
          <p14:tracePt t="2657" x="901700" y="1639888"/>
          <p14:tracePt t="2665" x="925513" y="1639888"/>
          <p14:tracePt t="2673" x="938213" y="1639888"/>
          <p14:tracePt t="2681" x="950913" y="1639888"/>
          <p14:tracePt t="2697" x="976313" y="1639888"/>
          <p14:tracePt t="2705" x="989013" y="1639888"/>
          <p14:tracePt t="2721" x="1001713" y="1639888"/>
          <p14:tracePt t="2729" x="1014413" y="1639888"/>
          <p14:tracePt t="2793" x="1027113" y="1639888"/>
          <p14:tracePt t="3297" x="1027113" y="1627188"/>
          <p14:tracePt t="3305" x="1027113" y="1614488"/>
          <p14:tracePt t="3313" x="1027113" y="1601788"/>
          <p14:tracePt t="3321" x="1038225" y="1601788"/>
          <p14:tracePt t="3337" x="1038225" y="1589088"/>
          <p14:tracePt t="3353" x="1038225" y="1576388"/>
          <p14:tracePt t="3385" x="1038225" y="1563688"/>
          <p14:tracePt t="3393" x="1038225" y="1552575"/>
          <p14:tracePt t="3401" x="1038225" y="1539875"/>
          <p14:tracePt t="3409" x="1063625" y="1527175"/>
          <p14:tracePt t="3425" x="1063625" y="1501775"/>
          <p14:tracePt t="3434" x="1063625" y="1476375"/>
          <p14:tracePt t="3441" x="1076325" y="1463675"/>
          <p14:tracePt t="3451" x="1076325" y="1450975"/>
          <p14:tracePt t="3457" x="1076325" y="1439863"/>
          <p14:tracePt t="3466" x="1076325" y="1414463"/>
          <p14:tracePt t="3481" x="1076325" y="1401763"/>
          <p14:tracePt t="3489" x="1076325" y="1389063"/>
          <p14:tracePt t="3497" x="1076325" y="1376363"/>
          <p14:tracePt t="3529" x="1076325" y="1363663"/>
          <p14:tracePt t="3537" x="1076325" y="1350963"/>
          <p14:tracePt t="3561" x="1076325" y="1339850"/>
          <p14:tracePt t="4361" x="1076325" y="1350963"/>
          <p14:tracePt t="4369" x="1076325" y="1363663"/>
          <p14:tracePt t="4377" x="1076325" y="1376363"/>
          <p14:tracePt t="4385" x="1076325" y="1401763"/>
          <p14:tracePt t="4393" x="1076325" y="1427163"/>
          <p14:tracePt t="4401" x="1063625" y="1439863"/>
          <p14:tracePt t="4409" x="1063625" y="1450975"/>
          <p14:tracePt t="4417" x="1063625" y="1463675"/>
          <p14:tracePt t="4425" x="1063625" y="1476375"/>
          <p14:tracePt t="4441" x="1063625" y="1489075"/>
          <p14:tracePt t="4457" x="1063625" y="1501775"/>
          <p14:tracePt t="4466" x="1050925" y="1514475"/>
          <p14:tracePt t="4483" x="1050925" y="1527175"/>
          <p14:tracePt t="4513" x="1050925" y="1539875"/>
          <p14:tracePt t="4993" x="1050925" y="1527175"/>
          <p14:tracePt t="5001" x="1050925" y="1489075"/>
          <p14:tracePt t="5009" x="1050925" y="1463675"/>
          <p14:tracePt t="5017" x="1050925" y="1450975"/>
          <p14:tracePt t="5025" x="1050925" y="1427163"/>
          <p14:tracePt t="5033" x="1050925" y="1414463"/>
          <p14:tracePt t="5041" x="1050925" y="1389063"/>
          <p14:tracePt t="5049" x="1050925" y="1363663"/>
          <p14:tracePt t="5058" x="1050925" y="1339850"/>
          <p14:tracePt t="5065" x="1050925" y="1327150"/>
          <p14:tracePt t="5073" x="1050925" y="1301750"/>
          <p14:tracePt t="5082" x="1050925" y="1289050"/>
          <p14:tracePt t="5089" x="1050925" y="1276350"/>
          <p14:tracePt t="5098" x="1050925" y="1263650"/>
          <p14:tracePt t="5105" x="1050925" y="1238250"/>
          <p14:tracePt t="5129" x="1050925" y="1227138"/>
          <p14:tracePt t="5265" x="1050925" y="1214438"/>
          <p14:tracePt t="5297" x="1027113" y="1214438"/>
          <p14:tracePt t="5337" x="1027113" y="1227138"/>
          <p14:tracePt t="5361" x="1027113" y="1238250"/>
          <p14:tracePt t="5409" x="1027113" y="1250950"/>
          <p14:tracePt t="6089" x="1014413" y="1263650"/>
          <p14:tracePt t="6281" x="1001713" y="1276350"/>
          <p14:tracePt t="6337" x="989013" y="1289050"/>
          <p14:tracePt t="6353" x="989013" y="1301750"/>
          <p14:tracePt t="6369" x="989013" y="1314450"/>
          <p14:tracePt t="6385" x="976313" y="1327150"/>
          <p14:tracePt t="6409" x="976313" y="1339850"/>
          <p14:tracePt t="6417" x="976313" y="1350963"/>
          <p14:tracePt t="6449" x="950913" y="1376363"/>
          <p14:tracePt t="6465" x="950913" y="1401763"/>
          <p14:tracePt t="6489" x="950913" y="1414463"/>
          <p14:tracePt t="6497" x="950913" y="1427163"/>
          <p14:tracePt t="6505" x="950913" y="1439863"/>
          <p14:tracePt t="6513" x="950913" y="1450975"/>
          <p14:tracePt t="6521" x="950913" y="1463675"/>
          <p14:tracePt t="6530" x="950913" y="1476375"/>
          <p14:tracePt t="6537" x="938213" y="1501775"/>
          <p14:tracePt t="6553" x="938213" y="1514475"/>
          <p14:tracePt t="6569" x="938213" y="1539875"/>
          <p14:tracePt t="6585" x="938213" y="1552575"/>
          <p14:tracePt t="6601" x="938213" y="1576388"/>
          <p14:tracePt t="6617" x="938213" y="1589088"/>
          <p14:tracePt t="6633" x="938213" y="1614488"/>
          <p14:tracePt t="6641" x="925513" y="1614488"/>
          <p14:tracePt t="6649" x="914400" y="1627188"/>
          <p14:tracePt t="6665" x="914400" y="1652588"/>
          <p14:tracePt t="6673" x="914400" y="1663700"/>
          <p14:tracePt t="6681" x="914400" y="1689100"/>
          <p14:tracePt t="6689" x="914400" y="1701800"/>
          <p14:tracePt t="6697" x="901700" y="1727200"/>
          <p14:tracePt t="6705" x="901700" y="1739900"/>
          <p14:tracePt t="6713" x="889000" y="1752600"/>
          <p14:tracePt t="6721" x="889000" y="1765300"/>
          <p14:tracePt t="6730" x="889000" y="1776413"/>
          <p14:tracePt t="6737" x="876300" y="1789113"/>
          <p14:tracePt t="6753" x="863600" y="1827213"/>
          <p14:tracePt t="6801" x="863600" y="1839913"/>
          <p14:tracePt t="6817" x="863600" y="1852613"/>
          <p14:tracePt t="6833" x="850900" y="1865313"/>
          <p14:tracePt t="6841" x="850900" y="1876425"/>
          <p14:tracePt t="6857" x="838200" y="1889125"/>
          <p14:tracePt t="6881" x="825500" y="1901825"/>
          <p14:tracePt t="6897" x="825500" y="1914525"/>
          <p14:tracePt t="6913" x="825500" y="1927225"/>
          <p14:tracePt t="6930" x="825500" y="1939925"/>
          <p14:tracePt t="6955" x="814388" y="1952625"/>
          <p14:tracePt t="6962" x="814388" y="1965325"/>
          <p14:tracePt t="6977" x="814388" y="1978025"/>
          <p14:tracePt t="7001" x="801688" y="2001838"/>
          <p14:tracePt t="7017" x="801688" y="2014538"/>
          <p14:tracePt t="7041" x="801688" y="2039938"/>
          <p14:tracePt t="7049" x="788988" y="2039938"/>
          <p14:tracePt t="7065" x="788988" y="2052638"/>
          <p14:tracePt t="7289" x="801688" y="2039938"/>
          <p14:tracePt t="7297" x="814388" y="2014538"/>
          <p14:tracePt t="7305" x="838200" y="1989138"/>
          <p14:tracePt t="7313" x="850900" y="1978025"/>
          <p14:tracePt t="7321" x="876300" y="1939925"/>
          <p14:tracePt t="7329" x="889000" y="1939925"/>
          <p14:tracePt t="7337" x="914400" y="1901825"/>
          <p14:tracePt t="7345" x="925513" y="1876425"/>
          <p14:tracePt t="7353" x="950913" y="1852613"/>
          <p14:tracePt t="7362" x="976313" y="1827213"/>
          <p14:tracePt t="7369" x="976313" y="1814513"/>
          <p14:tracePt t="7377" x="989013" y="1801813"/>
          <p14:tracePt t="7385" x="1001713" y="1776413"/>
          <p14:tracePt t="7393" x="1014413" y="1765300"/>
          <p14:tracePt t="7401" x="1027113" y="1752600"/>
          <p14:tracePt t="7409" x="1038225" y="1739900"/>
          <p14:tracePt t="7417" x="1050925" y="1714500"/>
          <p14:tracePt t="7425" x="1076325" y="1701800"/>
          <p14:tracePt t="7441" x="1076325" y="1689100"/>
          <p14:tracePt t="7457" x="1089025" y="1689100"/>
          <p14:tracePt t="7481" x="1089025" y="1676400"/>
          <p14:tracePt t="7529" x="1101725" y="1676400"/>
          <p14:tracePt t="7537" x="1114425" y="1689100"/>
          <p14:tracePt t="7545" x="1139825" y="1701800"/>
          <p14:tracePt t="7553" x="1139825" y="1714500"/>
          <p14:tracePt t="7563" x="1150938" y="1714500"/>
          <p14:tracePt t="7569" x="1176338" y="1752600"/>
          <p14:tracePt t="7593" x="1176338" y="1765300"/>
          <p14:tracePt t="7601" x="1189038" y="1789113"/>
          <p14:tracePt t="7609" x="1189038" y="1801813"/>
          <p14:tracePt t="7617" x="1189038" y="1814513"/>
          <p14:tracePt t="7625" x="1189038" y="1839913"/>
          <p14:tracePt t="7633" x="1189038" y="1865313"/>
          <p14:tracePt t="7641" x="1189038" y="1901825"/>
          <p14:tracePt t="7649" x="1189038" y="1914525"/>
          <p14:tracePt t="7657" x="1189038" y="1939925"/>
          <p14:tracePt t="7665" x="1189038" y="1952625"/>
          <p14:tracePt t="7689" x="1189038" y="1965325"/>
          <p14:tracePt t="7697" x="1189038" y="1978025"/>
          <p14:tracePt t="7705" x="1189038" y="1989138"/>
          <p14:tracePt t="7721" x="1189038" y="2001838"/>
          <p14:tracePt t="7776" x="1189038" y="2014538"/>
          <p14:tracePt t="7785" x="1189038" y="2027238"/>
          <p14:tracePt t="7793" x="1189038" y="2052638"/>
          <p14:tracePt t="7801" x="1201738" y="2101850"/>
          <p14:tracePt t="7809" x="1227138" y="2165350"/>
          <p14:tracePt t="7817" x="1227138" y="2214563"/>
          <p14:tracePt t="7825" x="1239838" y="2239963"/>
          <p14:tracePt t="7833" x="1252538" y="2278063"/>
          <p14:tracePt t="7841" x="1252538" y="2303463"/>
          <p14:tracePt t="7937" x="1252538" y="2314575"/>
          <p14:tracePt t="7953" x="1252538" y="2339975"/>
          <p14:tracePt t="8057" x="1252538" y="2314575"/>
          <p14:tracePt t="8065" x="1252538" y="2303463"/>
          <p14:tracePt t="8073" x="1252538" y="2278063"/>
          <p14:tracePt t="8097" x="1263650" y="2252663"/>
          <p14:tracePt t="8105" x="1276350" y="2252663"/>
          <p14:tracePt t="8113" x="1289050" y="2239963"/>
          <p14:tracePt t="8129" x="1314450" y="2214563"/>
          <p14:tracePt t="8153" x="1327150" y="2190750"/>
          <p14:tracePt t="8162" x="1339850" y="2190750"/>
          <p14:tracePt t="8169" x="1352550" y="2190750"/>
          <p14:tracePt t="8194" x="1376363" y="2190750"/>
          <p14:tracePt t="8201" x="1401763" y="2190750"/>
          <p14:tracePt t="8209" x="1452563" y="2190750"/>
          <p14:tracePt t="8217" x="1501775" y="2190750"/>
          <p14:tracePt t="8225" x="1552575" y="2190750"/>
          <p14:tracePt t="8233" x="1614488" y="2190750"/>
          <p14:tracePt t="8241" x="1652588" y="2190750"/>
          <p14:tracePt t="8249" x="1714500" y="2190750"/>
          <p14:tracePt t="8257" x="1739900" y="2190750"/>
          <p14:tracePt t="8265" x="1778000" y="2190750"/>
          <p14:tracePt t="8273" x="1790700" y="2190750"/>
          <p14:tracePt t="8289" x="1801813" y="2190750"/>
          <p14:tracePt t="8385" x="1814513" y="2190750"/>
          <p14:tracePt t="8417" x="1839913" y="2190750"/>
          <p14:tracePt t="8425" x="1839913" y="2201863"/>
          <p14:tracePt t="8433" x="1839913" y="2227263"/>
          <p14:tracePt t="8449" x="1839913" y="2252663"/>
          <p14:tracePt t="8457" x="1839913" y="2265363"/>
          <p14:tracePt t="8465" x="1839913" y="2290763"/>
          <p14:tracePt t="8473" x="1839913" y="2327275"/>
          <p14:tracePt t="8481" x="1839913" y="2352675"/>
          <p14:tracePt t="8497" x="1839913" y="2365375"/>
          <p14:tracePt t="8505" x="1839913" y="2378075"/>
          <p14:tracePt t="8513" x="1839913" y="2390775"/>
          <p14:tracePt t="8529" x="1839913" y="2403475"/>
          <p14:tracePt t="8537" x="1839913" y="2427288"/>
          <p14:tracePt t="8553" x="1827213" y="2439988"/>
          <p14:tracePt t="8561" x="1814513" y="2452688"/>
          <p14:tracePt t="8577" x="1814513" y="2465388"/>
          <p14:tracePt t="8625" x="1814513" y="2478088"/>
          <p14:tracePt t="8873" x="1801813" y="2490788"/>
          <p14:tracePt t="8881" x="1790700" y="2490788"/>
          <p14:tracePt t="8889" x="1778000" y="2503488"/>
          <p14:tracePt t="9433" x="1752600" y="2503488"/>
          <p14:tracePt t="9473" x="1739900" y="2503488"/>
          <p14:tracePt t="9521" x="1727200" y="2503488"/>
          <p14:tracePt t="9689" x="1714500" y="2503488"/>
          <p14:tracePt t="9697" x="1701800" y="2503488"/>
          <p14:tracePt t="9705" x="1689100" y="2503488"/>
          <p14:tracePt t="9721" x="1677988" y="2503488"/>
          <p14:tracePt t="9745" x="1652588" y="2503488"/>
          <p14:tracePt t="9753" x="1639888" y="2503488"/>
          <p14:tracePt t="9769" x="1627188" y="2503488"/>
          <p14:tracePt t="9777" x="1614488" y="2503488"/>
          <p14:tracePt t="9793" x="1601788" y="2503488"/>
          <p14:tracePt t="9801" x="1589088" y="2503488"/>
          <p14:tracePt t="9810" x="1577975" y="2503488"/>
          <p14:tracePt t="9833" x="1552575" y="2490788"/>
          <p14:tracePt t="9937" x="1539875" y="2490788"/>
          <p14:tracePt t="10089" x="1527175" y="2490788"/>
          <p14:tracePt t="10113" x="1501775" y="2490788"/>
          <p14:tracePt t="10161" x="1489075" y="2490788"/>
          <p14:tracePt t="10233" x="1476375" y="2490788"/>
          <p14:tracePt t="10265" x="1476375" y="2503488"/>
          <p14:tracePt t="10281" x="1465263" y="2516188"/>
          <p14:tracePt t="10345" x="1452563" y="2516188"/>
          <p14:tracePt t="10361" x="1452563" y="2527300"/>
          <p14:tracePt t="10385" x="1439863" y="2540000"/>
          <p14:tracePt t="10425" x="1439863" y="2565400"/>
          <p14:tracePt t="10442" x="1427163" y="2578100"/>
          <p14:tracePt t="10465" x="1427163" y="2603500"/>
          <p14:tracePt t="10481" x="1414463" y="2603500"/>
          <p14:tracePt t="10489" x="1414463" y="2616200"/>
          <p14:tracePt t="10513" x="1414463" y="2640013"/>
          <p14:tracePt t="10529" x="1414463" y="2652713"/>
          <p14:tracePt t="10545" x="1401763" y="2665413"/>
          <p14:tracePt t="10561" x="1401763" y="2678113"/>
          <p14:tracePt t="10569" x="1401763" y="2690813"/>
          <p14:tracePt t="10577" x="1401763" y="2716213"/>
          <p14:tracePt t="10585" x="1401763" y="2728913"/>
          <p14:tracePt t="10593" x="1389063" y="2728913"/>
          <p14:tracePt t="10601" x="1389063" y="2752725"/>
          <p14:tracePt t="10617" x="1376363" y="2765425"/>
          <p14:tracePt t="10625" x="1376363" y="2803525"/>
          <p14:tracePt t="10649" x="1376363" y="2828925"/>
          <p14:tracePt t="10658" x="1363663" y="2840038"/>
          <p14:tracePt t="10673" x="1363663" y="2865438"/>
          <p14:tracePt t="10689" x="1352550" y="2865438"/>
          <p14:tracePt t="10697" x="1352550" y="2878138"/>
          <p14:tracePt t="10713" x="1352550" y="2890838"/>
          <p14:tracePt t="10721" x="1352550" y="2916238"/>
          <p14:tracePt t="10809" x="1352550" y="2928938"/>
          <p14:tracePt t="10849" x="1352550" y="2941638"/>
          <p14:tracePt t="10857" x="1352550" y="2952750"/>
          <p14:tracePt t="10913" x="1363663" y="2978150"/>
          <p14:tracePt t="10937" x="1363663" y="2990850"/>
          <p14:tracePt t="10953" x="1389063" y="3003550"/>
          <p14:tracePt t="10961" x="1389063" y="3016250"/>
          <p14:tracePt t="10969" x="1401763" y="3016250"/>
          <p14:tracePt t="10977" x="1401763" y="3028950"/>
          <p14:tracePt t="10985" x="1414463" y="3028950"/>
          <p14:tracePt t="10993" x="1427163" y="3028950"/>
          <p14:tracePt t="11001" x="1452563" y="3028950"/>
          <p14:tracePt t="11009" x="1476375" y="3041650"/>
          <p14:tracePt t="11017" x="1501775" y="3041650"/>
          <p14:tracePt t="11025" x="1539875" y="3041650"/>
          <p14:tracePt t="11033" x="1539875" y="3054350"/>
          <p14:tracePt t="11041" x="1552575" y="3054350"/>
          <p14:tracePt t="11049" x="1589088" y="3054350"/>
          <p14:tracePt t="11058" x="1589088" y="3065463"/>
          <p14:tracePt t="11065" x="1601788" y="3065463"/>
          <p14:tracePt t="11075" x="1614488" y="3078163"/>
          <p14:tracePt t="11089" x="1627188" y="3078163"/>
          <p14:tracePt t="11137" x="1639888" y="3090863"/>
          <p14:tracePt t="11145" x="1652588" y="3090863"/>
          <p14:tracePt t="11153" x="1665288" y="3103563"/>
          <p14:tracePt t="11169" x="1677988" y="3116263"/>
          <p14:tracePt t="11185" x="1689100" y="3116263"/>
          <p14:tracePt t="11209" x="1701800" y="3128963"/>
          <p14:tracePt t="11225" x="1714500" y="3128963"/>
          <p14:tracePt t="11233" x="1727200" y="3128963"/>
          <p14:tracePt t="11241" x="1739900" y="3128963"/>
          <p14:tracePt t="11258" x="1752600" y="3128963"/>
          <p14:tracePt t="11274" x="1765300" y="3128963"/>
          <p14:tracePt t="11281" x="1778000" y="3128963"/>
          <p14:tracePt t="11305" x="1790700" y="3128963"/>
          <p14:tracePt t="11313" x="1801813" y="3128963"/>
          <p14:tracePt t="11329" x="1827213" y="3128963"/>
          <p14:tracePt t="11337" x="1839913" y="3128963"/>
          <p14:tracePt t="11345" x="1852613" y="3128963"/>
          <p14:tracePt t="11353" x="1878013" y="3128963"/>
          <p14:tracePt t="11361" x="1903413" y="3128963"/>
          <p14:tracePt t="11377" x="1927225" y="3116263"/>
          <p14:tracePt t="11385" x="1939925" y="3116263"/>
          <p14:tracePt t="11393" x="1952625" y="3103563"/>
          <p14:tracePt t="11401" x="1978025" y="3103563"/>
          <p14:tracePt t="11409" x="2014538" y="3103563"/>
          <p14:tracePt t="11417" x="2027238" y="3103563"/>
          <p14:tracePt t="11426" x="2039938" y="3103563"/>
          <p14:tracePt t="11433" x="2065338" y="3103563"/>
          <p14:tracePt t="11449" x="2090738" y="3103563"/>
          <p14:tracePt t="11458" x="2103438" y="3103563"/>
          <p14:tracePt t="11465" x="2127250" y="3103563"/>
          <p14:tracePt t="11474" x="2139950" y="3103563"/>
          <p14:tracePt t="11481" x="2152650" y="3090863"/>
          <p14:tracePt t="11491" x="2165350" y="3090863"/>
          <p14:tracePt t="11497" x="2190750" y="3090863"/>
          <p14:tracePt t="11513" x="2216150" y="3090863"/>
          <p14:tracePt t="11521" x="2239963" y="3090863"/>
          <p14:tracePt t="11529" x="2252663" y="3090863"/>
          <p14:tracePt t="11537" x="2278063" y="3078163"/>
          <p14:tracePt t="11545" x="2290763" y="3065463"/>
          <p14:tracePt t="11553" x="2316163" y="3065463"/>
          <p14:tracePt t="11561" x="2339975" y="3065463"/>
          <p14:tracePt t="11577" x="2365375" y="3065463"/>
          <p14:tracePt t="11585" x="2378075" y="3065463"/>
          <p14:tracePt t="11601" x="2390775" y="3065463"/>
          <p14:tracePt t="11617" x="2403475" y="3065463"/>
          <p14:tracePt t="11625" x="2416175" y="3065463"/>
          <p14:tracePt t="11633" x="2428875" y="3065463"/>
          <p14:tracePt t="11641" x="2452688" y="3065463"/>
          <p14:tracePt t="11649" x="2478088" y="3065463"/>
          <p14:tracePt t="11657" x="2503488" y="3065463"/>
          <p14:tracePt t="11665" x="2528888" y="3065463"/>
          <p14:tracePt t="11674" x="2554288" y="3065463"/>
          <p14:tracePt t="11681" x="2590800" y="3065463"/>
          <p14:tracePt t="11691" x="2616200" y="3065463"/>
          <p14:tracePt t="11697" x="2654300" y="3065463"/>
          <p14:tracePt t="11705" x="2690813" y="3065463"/>
          <p14:tracePt t="11713" x="2728913" y="3065463"/>
          <p14:tracePt t="11721" x="2754313" y="3065463"/>
          <p14:tracePt t="11729" x="2778125" y="3065463"/>
          <p14:tracePt t="11737" x="2816225" y="3065463"/>
          <p14:tracePt t="11745" x="2841625" y="3065463"/>
          <p14:tracePt t="11753" x="2867025" y="3065463"/>
          <p14:tracePt t="11761" x="2879725" y="3065463"/>
          <p14:tracePt t="11769" x="2903538" y="3065463"/>
          <p14:tracePt t="11777" x="2916238" y="3065463"/>
          <p14:tracePt t="11785" x="2954338" y="3065463"/>
          <p14:tracePt t="11793" x="2967038" y="3065463"/>
          <p14:tracePt t="11801" x="3003550" y="3065463"/>
          <p14:tracePt t="11809" x="3016250" y="3065463"/>
          <p14:tracePt t="11817" x="3041650" y="3065463"/>
          <p14:tracePt t="11825" x="3067050" y="3065463"/>
          <p14:tracePt t="11833" x="3092450" y="3065463"/>
          <p14:tracePt t="11841" x="3103563" y="3065463"/>
          <p14:tracePt t="11849" x="3141663" y="3065463"/>
          <p14:tracePt t="11857" x="3167063" y="3065463"/>
          <p14:tracePt t="11865" x="3216275" y="3065463"/>
          <p14:tracePt t="11874" x="3241675" y="3065463"/>
          <p14:tracePt t="11881" x="3292475" y="3065463"/>
          <p14:tracePt t="11891" x="3328988" y="3065463"/>
          <p14:tracePt t="11897" x="3367088" y="3065463"/>
          <p14:tracePt t="11907" x="3405188" y="3065463"/>
          <p14:tracePt t="11913" x="3429000" y="3065463"/>
          <p14:tracePt t="11921" x="3479800" y="3065463"/>
          <p14:tracePt t="11929" x="3517900" y="3065463"/>
          <p14:tracePt t="11937" x="3567113" y="3065463"/>
          <p14:tracePt t="11945" x="3617913" y="3065463"/>
          <p14:tracePt t="11953" x="3692525" y="3065463"/>
          <p14:tracePt t="11961" x="3779838" y="3065463"/>
          <p14:tracePt t="11969" x="3856038" y="3065463"/>
          <p14:tracePt t="11977" x="3943350" y="3065463"/>
          <p14:tracePt t="11985" x="4030663" y="3065463"/>
          <p14:tracePt t="11993" x="4105275" y="3065463"/>
          <p14:tracePt t="12001" x="4192588" y="3065463"/>
          <p14:tracePt t="12009" x="4268788" y="3065463"/>
          <p14:tracePt t="12017" x="4343400" y="3065463"/>
          <p14:tracePt t="12025" x="4443413" y="3065463"/>
          <p14:tracePt t="12033" x="4530725" y="3065463"/>
          <p14:tracePt t="12041" x="4619625" y="3065463"/>
          <p14:tracePt t="12049" x="4668838" y="3065463"/>
          <p14:tracePt t="12058" x="4719638" y="3065463"/>
          <p14:tracePt t="12065" x="4743450" y="3065463"/>
          <p14:tracePt t="12073" x="4781550" y="3065463"/>
          <p14:tracePt t="12081" x="4819650" y="3065463"/>
          <p14:tracePt t="12090" x="4832350" y="3065463"/>
          <p14:tracePt t="12097" x="4868863" y="3065463"/>
          <p14:tracePt t="12107" x="4906963" y="3065463"/>
          <p14:tracePt t="12113" x="4919663" y="3065463"/>
          <p14:tracePt t="12121" x="4945063" y="3065463"/>
          <p14:tracePt t="12129" x="4968875" y="3065463"/>
          <p14:tracePt t="12137" x="5006975" y="3065463"/>
          <p14:tracePt t="12145" x="5057775" y="3065463"/>
          <p14:tracePt t="12153" x="5106988" y="3065463"/>
          <p14:tracePt t="12161" x="5157788" y="3065463"/>
          <p14:tracePt t="12169" x="5232400" y="3065463"/>
          <p14:tracePt t="12192" x="5332413" y="3065463"/>
          <p14:tracePt t="12193" x="5407025" y="3065463"/>
          <p14:tracePt t="12201" x="5470525" y="3065463"/>
          <p14:tracePt t="12209" x="5532438" y="3065463"/>
          <p14:tracePt t="12217" x="5607050" y="3065463"/>
          <p14:tracePt t="12225" x="5670550" y="3065463"/>
          <p14:tracePt t="12233" x="5795963" y="3065463"/>
          <p14:tracePt t="12241" x="5895975" y="3065463"/>
          <p14:tracePt t="12249" x="5995988" y="3065463"/>
          <p14:tracePt t="12257" x="6096000" y="3065463"/>
          <p14:tracePt t="12265" x="6170613" y="3065463"/>
          <p14:tracePt t="12273" x="6270625" y="3065463"/>
          <p14:tracePt t="12281" x="6370638" y="3065463"/>
          <p14:tracePt t="12290" x="6459538" y="3065463"/>
          <p14:tracePt t="12297" x="6496050" y="3065463"/>
          <p14:tracePt t="12306" x="6559550" y="3065463"/>
          <p14:tracePt t="12313" x="6646863" y="3065463"/>
          <p14:tracePt t="12321" x="6746875" y="3065463"/>
          <p14:tracePt t="12329" x="6834188" y="3065463"/>
          <p14:tracePt t="12337" x="6884988" y="3054350"/>
          <p14:tracePt t="12345" x="6934200" y="3041650"/>
          <p14:tracePt t="12353" x="7021513" y="3041650"/>
          <p14:tracePt t="12361" x="7034213" y="3041650"/>
          <p14:tracePt t="12377" x="7059613" y="3041650"/>
          <p14:tracePt t="12385" x="7134225" y="3041650"/>
          <p14:tracePt t="12393" x="7172325" y="3016250"/>
          <p14:tracePt t="12400" x="7223125" y="3016250"/>
          <p14:tracePt t="12409" x="7246938" y="3016250"/>
          <p14:tracePt t="12417" x="7272338" y="3016250"/>
          <p14:tracePt t="12425" x="7285038" y="3016250"/>
          <p14:tracePt t="12433" x="7297738" y="3016250"/>
          <p14:tracePt t="12441" x="7310438" y="3016250"/>
          <p14:tracePt t="12481" x="7323138" y="3016250"/>
          <p14:tracePt t="12489" x="7323138" y="3003550"/>
          <p14:tracePt t="12577" x="7272338" y="2990850"/>
          <p14:tracePt t="12585" x="7159625" y="2965450"/>
          <p14:tracePt t="12593" x="6997700" y="2952750"/>
          <p14:tracePt t="12601" x="6784975" y="2928938"/>
          <p14:tracePt t="12609" x="6446838" y="2865438"/>
          <p14:tracePt t="12617" x="5921375" y="2778125"/>
          <p14:tracePt t="12625" x="5495925" y="2728913"/>
          <p14:tracePt t="12633" x="5068888" y="2665413"/>
          <p14:tracePt t="12641" x="4530725" y="2527300"/>
          <p14:tracePt t="12649" x="3992563" y="2390775"/>
          <p14:tracePt t="12657" x="3517900" y="2278063"/>
          <p14:tracePt t="12665" x="2941638" y="2078038"/>
          <p14:tracePt t="12674" x="2365375" y="1914525"/>
          <p14:tracePt t="12681" x="1927225" y="1776413"/>
          <p14:tracePt t="12690" x="1739900" y="1727200"/>
          <p14:tracePt t="12697" x="1201738" y="1527175"/>
          <p14:tracePt t="12706" x="814388" y="1376363"/>
          <p14:tracePt t="12713" x="387350" y="1201738"/>
          <p14:tracePt t="12722" x="100013" y="1050925"/>
          <p14:tracePt t="13905" x="100013" y="1801813"/>
          <p14:tracePt t="13913" x="187325" y="1852613"/>
          <p14:tracePt t="13921" x="225425" y="1876425"/>
          <p14:tracePt t="13929" x="287338" y="1901825"/>
          <p14:tracePt t="13937" x="338138" y="1927225"/>
          <p14:tracePt t="13945" x="438150" y="1952625"/>
          <p14:tracePt t="13954" x="512763" y="1978025"/>
          <p14:tracePt t="13961" x="600075" y="2001838"/>
          <p14:tracePt t="13971" x="701675" y="2027238"/>
          <p14:tracePt t="13977" x="825500" y="2039938"/>
          <p14:tracePt t="13985" x="925513" y="2065338"/>
          <p14:tracePt t="13993" x="1076325" y="2101850"/>
          <p14:tracePt t="14001" x="1214438" y="2114550"/>
          <p14:tracePt t="14009" x="1352550" y="2127250"/>
          <p14:tracePt t="14017" x="1501775" y="2178050"/>
          <p14:tracePt t="14025" x="1589088" y="2178050"/>
          <p14:tracePt t="14033" x="1689100" y="2190750"/>
          <p14:tracePt t="14041" x="1839913" y="2201863"/>
          <p14:tracePt t="14049" x="1978025" y="2227263"/>
          <p14:tracePt t="14057" x="2116138" y="2239963"/>
          <p14:tracePt t="14065" x="2228850" y="2239963"/>
          <p14:tracePt t="14073" x="2365375" y="2265363"/>
          <p14:tracePt t="14081" x="2416175" y="2265363"/>
          <p14:tracePt t="14089" x="2528888" y="2265363"/>
          <p14:tracePt t="14097" x="2641600" y="2303463"/>
          <p14:tracePt t="14105" x="2741613" y="2314575"/>
          <p14:tracePt t="14113" x="2828925" y="2314575"/>
          <p14:tracePt t="14121" x="2928938" y="2352675"/>
          <p14:tracePt t="14129" x="3016250" y="2365375"/>
          <p14:tracePt t="14138" x="3103563" y="2378075"/>
          <p14:tracePt t="14145" x="3192463" y="2390775"/>
          <p14:tracePt t="14154" x="3254375" y="2390775"/>
          <p14:tracePt t="14161" x="3354388" y="2439988"/>
          <p14:tracePt t="14170" x="3429000" y="2439988"/>
          <p14:tracePt t="14177" x="3517900" y="2503488"/>
          <p14:tracePt t="14185" x="3605213" y="2516188"/>
          <p14:tracePt t="14193" x="3692525" y="2565400"/>
          <p14:tracePt t="14201" x="3779838" y="2590800"/>
          <p14:tracePt t="14209" x="3879850" y="2627313"/>
          <p14:tracePt t="14217" x="3943350" y="2652713"/>
          <p14:tracePt t="14225" x="4030663" y="2690813"/>
          <p14:tracePt t="14233" x="4105275" y="2716213"/>
          <p14:tracePt t="14241" x="4168775" y="2752725"/>
          <p14:tracePt t="14249" x="4256088" y="2803525"/>
          <p14:tracePt t="14257" x="4268788" y="2803525"/>
          <p14:tracePt t="14281" x="4294188" y="2816225"/>
          <p14:tracePt t="14289" x="4343400" y="2852738"/>
          <p14:tracePt t="14297" x="4381500" y="2865438"/>
          <p14:tracePt t="14305" x="4394200" y="2878138"/>
          <p14:tracePt t="14313" x="4406900" y="2890838"/>
          <p14:tracePt t="14321" x="4418013" y="2903538"/>
          <p14:tracePt t="14329" x="4443413" y="2916238"/>
          <p14:tracePt t="14338" x="4481513" y="2952750"/>
          <p14:tracePt t="14345" x="4518025" y="2965450"/>
          <p14:tracePt t="14353" x="4581525" y="3003550"/>
          <p14:tracePt t="14361" x="4606925" y="3016250"/>
          <p14:tracePt t="14371" x="4656138" y="3041650"/>
          <p14:tracePt t="14377" x="4694238" y="3065463"/>
          <p14:tracePt t="14387" x="4732338" y="3078163"/>
          <p14:tracePt t="14393" x="4794250" y="3116263"/>
          <p14:tracePt t="14401" x="4843463" y="3116263"/>
          <p14:tracePt t="14409" x="4894263" y="3128963"/>
          <p14:tracePt t="14417" x="4956175" y="3154363"/>
          <p14:tracePt t="14425" x="4994275" y="3165475"/>
          <p14:tracePt t="14433" x="5057775" y="3165475"/>
          <p14:tracePt t="14441" x="5132388" y="3165475"/>
          <p14:tracePt t="14449" x="5194300" y="3165475"/>
          <p14:tracePt t="14457" x="5281613" y="3165475"/>
          <p14:tracePt t="14465" x="5332413" y="3165475"/>
          <p14:tracePt t="14473" x="5383213" y="3165475"/>
          <p14:tracePt t="14481" x="5432425" y="3165475"/>
          <p14:tracePt t="14489" x="5507038" y="3154363"/>
          <p14:tracePt t="14497" x="5583238" y="3141663"/>
          <p14:tracePt t="14505" x="5645150" y="3128963"/>
          <p14:tracePt t="14513" x="5757863" y="3090863"/>
          <p14:tracePt t="14522" x="5870575" y="3078163"/>
          <p14:tracePt t="14529" x="5970588" y="3065463"/>
          <p14:tracePt t="14538" x="6096000" y="3041650"/>
          <p14:tracePt t="14545" x="6196013" y="3028950"/>
          <p14:tracePt t="14553" x="6283325" y="3003550"/>
          <p14:tracePt t="14561" x="6359525" y="2978150"/>
          <p14:tracePt t="14570" x="6408738" y="2965450"/>
          <p14:tracePt t="14577" x="6472238" y="2941638"/>
          <p14:tracePt t="14586" x="6483350" y="2941638"/>
          <p14:tracePt t="14593" x="6508750" y="2928938"/>
          <p14:tracePt t="14602" x="6534150" y="2928938"/>
          <p14:tracePt t="14609" x="6546850" y="2916238"/>
          <p14:tracePt t="14625" x="6559550" y="2916238"/>
          <p14:tracePt t="14633" x="6572250" y="2916238"/>
          <p14:tracePt t="14657" x="6584950" y="2916238"/>
          <p14:tracePt t="14665" x="6608763" y="2903538"/>
          <p14:tracePt t="14681" x="6646863" y="2903538"/>
          <p14:tracePt t="14689" x="6708775" y="2903538"/>
          <p14:tracePt t="14697" x="6784975" y="2903538"/>
          <p14:tracePt t="14705" x="6846888" y="2903538"/>
          <p14:tracePt t="14713" x="6946900" y="2903538"/>
          <p14:tracePt t="14721" x="7059613" y="2903538"/>
          <p14:tracePt t="14729" x="7134225" y="2903538"/>
          <p14:tracePt t="14737" x="7197725" y="2903538"/>
          <p14:tracePt t="14745" x="7259638" y="2878138"/>
          <p14:tracePt t="14753" x="7323138" y="2865438"/>
          <p14:tracePt t="14761" x="7348538" y="2865438"/>
          <p14:tracePt t="14771" x="7372350" y="2852738"/>
          <p14:tracePt t="14786" x="7372350" y="2840038"/>
          <p14:tracePt t="14793" x="7397750" y="2816225"/>
          <p14:tracePt t="14803" x="7397750" y="2790825"/>
          <p14:tracePt t="14809" x="7397750" y="2778125"/>
          <p14:tracePt t="14817" x="7397750" y="2740025"/>
          <p14:tracePt t="14825" x="7397750" y="2690813"/>
          <p14:tracePt t="14833" x="7397750" y="2665413"/>
          <p14:tracePt t="14841" x="7397750" y="2627313"/>
          <p14:tracePt t="14849" x="7335838" y="2540000"/>
          <p14:tracePt t="14857" x="7272338" y="2478088"/>
          <p14:tracePt t="14865" x="7197725" y="2427288"/>
          <p14:tracePt t="14873" x="7134225" y="2378075"/>
          <p14:tracePt t="14881" x="7021513" y="2314575"/>
          <p14:tracePt t="14889" x="6934200" y="2278063"/>
          <p14:tracePt t="14897" x="6784975" y="2239963"/>
          <p14:tracePt t="14905" x="6646863" y="2214563"/>
          <p14:tracePt t="14913" x="6496050" y="2201863"/>
          <p14:tracePt t="14921" x="6346825" y="2190750"/>
          <p14:tracePt t="14929" x="6234113" y="2190750"/>
          <p14:tracePt t="14937" x="6146800" y="2190750"/>
          <p14:tracePt t="14945" x="6045200" y="2190750"/>
          <p14:tracePt t="14954" x="5945188" y="2227263"/>
          <p14:tracePt t="14961" x="5783263" y="2265363"/>
          <p14:tracePt t="14969" x="5632450" y="2303463"/>
          <p14:tracePt t="14977" x="5483225" y="2378075"/>
          <p14:tracePt t="14986" x="5332413" y="2414588"/>
          <p14:tracePt t="14993" x="5181600" y="2490788"/>
          <p14:tracePt t="15002" x="5132388" y="2516188"/>
          <p14:tracePt t="15009" x="5068888" y="2552700"/>
          <p14:tracePt t="15017" x="5019675" y="2565400"/>
          <p14:tracePt t="15025" x="4956175" y="2603500"/>
          <p14:tracePt t="15033" x="4919663" y="2627313"/>
          <p14:tracePt t="15041" x="4894263" y="2640013"/>
          <p14:tracePt t="15049" x="4894263" y="2665413"/>
          <p14:tracePt t="15057" x="4894263" y="2703513"/>
          <p14:tracePt t="15065" x="4894263" y="2728913"/>
          <p14:tracePt t="15073" x="4894263" y="2740025"/>
          <p14:tracePt t="15081" x="4894263" y="2765425"/>
          <p14:tracePt t="15089" x="4894263" y="2803525"/>
          <p14:tracePt t="15097" x="4945063" y="2865438"/>
          <p14:tracePt t="15105" x="5032375" y="2903538"/>
          <p14:tracePt t="15113" x="5157788" y="2928938"/>
          <p14:tracePt t="15121" x="5307013" y="2978150"/>
          <p14:tracePt t="15129" x="5445125" y="3003550"/>
          <p14:tracePt t="15137" x="5595938" y="3028950"/>
          <p14:tracePt t="15145" x="5745163" y="3041650"/>
          <p14:tracePt t="15154" x="5921375" y="3054350"/>
          <p14:tracePt t="15161" x="6045200" y="3065463"/>
          <p14:tracePt t="15169" x="6183313" y="3065463"/>
          <p14:tracePt t="15177" x="6283325" y="3090863"/>
          <p14:tracePt t="15185" x="6421438" y="3090863"/>
          <p14:tracePt t="15193" x="6534150" y="3090863"/>
          <p14:tracePt t="15202" x="6634163" y="3090863"/>
          <p14:tracePt t="15209" x="6734175" y="3090863"/>
          <p14:tracePt t="15217" x="6821488" y="3090863"/>
          <p14:tracePt t="15225" x="6921500" y="3078163"/>
          <p14:tracePt t="15233" x="6985000" y="3065463"/>
          <p14:tracePt t="15241" x="7085013" y="3028950"/>
          <p14:tracePt t="15249" x="7134225" y="3016250"/>
          <p14:tracePt t="15257" x="7172325" y="3003550"/>
          <p14:tracePt t="15265" x="7223125" y="2952750"/>
          <p14:tracePt t="15273" x="7235825" y="2928938"/>
          <p14:tracePt t="15281" x="7259638" y="2903538"/>
          <p14:tracePt t="15289" x="7272338" y="2878138"/>
          <p14:tracePt t="15297" x="7285038" y="2828925"/>
          <p14:tracePt t="15305" x="7285038" y="2790825"/>
          <p14:tracePt t="15313" x="7285038" y="2752725"/>
          <p14:tracePt t="15321" x="7285038" y="2703513"/>
          <p14:tracePt t="15329" x="7285038" y="2678113"/>
          <p14:tracePt t="15337" x="7285038" y="2640013"/>
          <p14:tracePt t="15345" x="7272338" y="2627313"/>
          <p14:tracePt t="15353" x="7259638" y="2603500"/>
          <p14:tracePt t="15361" x="7235825" y="2590800"/>
          <p14:tracePt t="15369" x="7197725" y="2565400"/>
          <p14:tracePt t="15377" x="7146925" y="2540000"/>
          <p14:tracePt t="15385" x="7072313" y="2540000"/>
          <p14:tracePt t="15393" x="6985000" y="2540000"/>
          <p14:tracePt t="15402" x="6910388" y="2540000"/>
          <p14:tracePt t="15409" x="6772275" y="2540000"/>
          <p14:tracePt t="15419" x="6659563" y="2540000"/>
          <p14:tracePt t="15425" x="6521450" y="2540000"/>
          <p14:tracePt t="15433" x="6334125" y="2540000"/>
          <p14:tracePt t="15441" x="6134100" y="2540000"/>
          <p14:tracePt t="15449" x="5895975" y="2540000"/>
          <p14:tracePt t="15457" x="5583238" y="2540000"/>
          <p14:tracePt t="15465" x="5245100" y="2540000"/>
          <p14:tracePt t="15473" x="5094288" y="2565400"/>
          <p14:tracePt t="15481" x="4906963" y="2590800"/>
          <p14:tracePt t="15489" x="4806950" y="2640013"/>
          <p14:tracePt t="15497" x="4732338" y="2678113"/>
          <p14:tracePt t="15505" x="4706938" y="2703513"/>
          <p14:tracePt t="15513" x="4668838" y="2728913"/>
          <p14:tracePt t="15521" x="4668838" y="2752725"/>
          <p14:tracePt t="15529" x="4668838" y="2803525"/>
          <p14:tracePt t="15537" x="4668838" y="2840038"/>
          <p14:tracePt t="15545" x="4681538" y="2890838"/>
          <p14:tracePt t="15553" x="4743450" y="2952750"/>
          <p14:tracePt t="15561" x="4843463" y="3003550"/>
          <p14:tracePt t="15569" x="4932363" y="3041650"/>
          <p14:tracePt t="15577" x="5068888" y="3078163"/>
          <p14:tracePt t="15585" x="5194300" y="3103563"/>
          <p14:tracePt t="15593" x="5332413" y="3154363"/>
          <p14:tracePt t="15602" x="5495925" y="3203575"/>
          <p14:tracePt t="15609" x="5632450" y="3216275"/>
          <p14:tracePt t="15619" x="5783263" y="3216275"/>
          <p14:tracePt t="15625" x="5921375" y="3216275"/>
          <p14:tracePt t="15633" x="6045200" y="3216275"/>
          <p14:tracePt t="15641" x="6170613" y="3216275"/>
          <p14:tracePt t="15649" x="6296025" y="3216275"/>
          <p14:tracePt t="15657" x="6421438" y="3178175"/>
          <p14:tracePt t="15665" x="6521450" y="3141663"/>
          <p14:tracePt t="15673" x="6634163" y="3090863"/>
          <p14:tracePt t="15681" x="6708775" y="3041650"/>
          <p14:tracePt t="15689" x="6759575" y="2990850"/>
          <p14:tracePt t="15697" x="6797675" y="2941638"/>
          <p14:tracePt t="15705" x="6821488" y="2903538"/>
          <p14:tracePt t="15713" x="6846888" y="2865438"/>
          <p14:tracePt t="15721" x="6872288" y="2803525"/>
          <p14:tracePt t="15729" x="6910388" y="2740025"/>
          <p14:tracePt t="15737" x="6934200" y="2728913"/>
          <p14:tracePt t="15745" x="6959600" y="2703513"/>
          <p14:tracePt t="15753" x="6972300" y="2678113"/>
          <p14:tracePt t="15761" x="6972300" y="2652713"/>
          <p14:tracePt t="15777" x="6997700" y="2627313"/>
          <p14:tracePt t="15786" x="6997700" y="2616200"/>
          <p14:tracePt t="15793" x="6997700" y="2603500"/>
          <p14:tracePt t="15809" x="6985000" y="2590800"/>
          <p14:tracePt t="15818" x="6959600" y="2578100"/>
          <p14:tracePt t="15833" x="6946900" y="2565400"/>
          <p14:tracePt t="15841" x="6921500" y="2565400"/>
          <p14:tracePt t="15857" x="6884988" y="2565400"/>
          <p14:tracePt t="15865" x="6846888" y="2565400"/>
          <p14:tracePt t="15873" x="6784975" y="2565400"/>
          <p14:tracePt t="15881" x="6696075" y="2565400"/>
          <p14:tracePt t="15889" x="6596063" y="2578100"/>
          <p14:tracePt t="15897" x="6496050" y="2590800"/>
          <p14:tracePt t="15905" x="6396038" y="2603500"/>
          <p14:tracePt t="15913" x="6283325" y="2640013"/>
          <p14:tracePt t="15921" x="6221413" y="2640013"/>
          <p14:tracePt t="15929" x="6146800" y="2652713"/>
          <p14:tracePt t="15937" x="6108700" y="2665413"/>
          <p14:tracePt t="15945" x="6083300" y="2690813"/>
          <p14:tracePt t="15953" x="6057900" y="2703513"/>
          <p14:tracePt t="15961" x="6045200" y="2716213"/>
          <p14:tracePt t="15969" x="6034088" y="2728913"/>
          <p14:tracePt t="15977" x="6008688" y="2740025"/>
          <p14:tracePt t="15985" x="6008688" y="2765425"/>
          <p14:tracePt t="16001" x="6008688" y="2790825"/>
          <p14:tracePt t="16009" x="6008688" y="2816225"/>
          <p14:tracePt t="16025" x="6021388" y="2840038"/>
          <p14:tracePt t="16034" x="6045200" y="2878138"/>
          <p14:tracePt t="16041" x="6108700" y="2903538"/>
          <p14:tracePt t="16049" x="6170613" y="2916238"/>
          <p14:tracePt t="16057" x="6259513" y="2941638"/>
          <p14:tracePt t="16065" x="6370638" y="2978150"/>
          <p14:tracePt t="16073" x="6483350" y="3016250"/>
          <p14:tracePt t="16081" x="6596063" y="3054350"/>
          <p14:tracePt t="16089" x="6684963" y="3078163"/>
          <p14:tracePt t="16097" x="6797675" y="3103563"/>
          <p14:tracePt t="16105" x="6897688" y="3116263"/>
          <p14:tracePt t="16113" x="7034213" y="3128963"/>
          <p14:tracePt t="16121" x="7172325" y="3128963"/>
          <p14:tracePt t="16129" x="7297738" y="3141663"/>
          <p14:tracePt t="16137" x="7423150" y="3141663"/>
          <p14:tracePt t="16145" x="7535863" y="3141663"/>
          <p14:tracePt t="16153" x="7623175" y="3141663"/>
          <p14:tracePt t="16161" x="7673975" y="3141663"/>
          <p14:tracePt t="16169" x="7748588" y="3103563"/>
          <p14:tracePt t="16177" x="7785100" y="3078163"/>
          <p14:tracePt t="16185" x="7810500" y="3054350"/>
          <p14:tracePt t="16193" x="7823200" y="3003550"/>
          <p14:tracePt t="16201" x="7823200" y="2965450"/>
          <p14:tracePt t="16209" x="7823200" y="2890838"/>
          <p14:tracePt t="16217" x="7823200" y="2840038"/>
          <p14:tracePt t="16225" x="7823200" y="2778125"/>
          <p14:tracePt t="16234" x="7810500" y="2728913"/>
          <p14:tracePt t="16241" x="7710488" y="2627313"/>
          <p14:tracePt t="16249" x="7635875" y="2552700"/>
          <p14:tracePt t="16257" x="7561263" y="2490788"/>
          <p14:tracePt t="16265" x="7435850" y="2427288"/>
          <p14:tracePt t="16273" x="7335838" y="2390775"/>
          <p14:tracePt t="16281" x="7223125" y="2352675"/>
          <p14:tracePt t="16289" x="7110413" y="2327275"/>
          <p14:tracePt t="16297" x="6972300" y="2290763"/>
          <p14:tracePt t="16305" x="6872288" y="2290763"/>
          <p14:tracePt t="16313" x="6772275" y="2290763"/>
          <p14:tracePt t="16321" x="6646863" y="2290763"/>
          <p14:tracePt t="16329" x="6534150" y="2290763"/>
          <p14:tracePt t="16337" x="6421438" y="2290763"/>
          <p14:tracePt t="16345" x="6296025" y="2303463"/>
          <p14:tracePt t="16353" x="6196013" y="2339975"/>
          <p14:tracePt t="16361" x="6108700" y="2378075"/>
          <p14:tracePt t="16369" x="6021388" y="2390775"/>
          <p14:tracePt t="16377" x="5970588" y="2427288"/>
          <p14:tracePt t="16386" x="5945188" y="2465388"/>
          <p14:tracePt t="16393" x="5908675" y="2527300"/>
          <p14:tracePt t="16401" x="5908675" y="2565400"/>
          <p14:tracePt t="16409" x="5895975" y="2616200"/>
          <p14:tracePt t="16417" x="5895975" y="2665413"/>
          <p14:tracePt t="16425" x="5895975" y="2703513"/>
          <p14:tracePt t="16434" x="5908675" y="2752725"/>
          <p14:tracePt t="16441" x="5921375" y="2790825"/>
          <p14:tracePt t="16450" x="5970588" y="2828925"/>
          <p14:tracePt t="16457" x="6008688" y="2878138"/>
          <p14:tracePt t="16465" x="6057900" y="2916238"/>
          <p14:tracePt t="16473" x="6083300" y="2952750"/>
          <p14:tracePt t="16481" x="6121400" y="2978150"/>
          <p14:tracePt t="16489" x="6134100" y="2990850"/>
          <p14:tracePt t="16497" x="6146800" y="3028950"/>
          <p14:tracePt t="16505" x="6157913" y="3028950"/>
          <p14:tracePt t="16513" x="6157913" y="3054350"/>
          <p14:tracePt t="16521" x="6170613" y="3065463"/>
          <p14:tracePt t="16537" x="6170613" y="3090863"/>
          <p14:tracePt t="16545" x="6183313" y="3116263"/>
          <p14:tracePt t="16569" x="6196013" y="3128963"/>
          <p14:tracePt t="16609" x="6196013" y="3141663"/>
          <p14:tracePt t="16825" x="6208713" y="3116263"/>
          <p14:tracePt t="16833" x="6221413" y="3078163"/>
          <p14:tracePt t="16841" x="6246813" y="3054350"/>
          <p14:tracePt t="16850" x="6283325" y="3003550"/>
          <p14:tracePt t="16857" x="6308725" y="2965450"/>
          <p14:tracePt t="16867" x="6334125" y="2941638"/>
          <p14:tracePt t="16873" x="6346825" y="2928938"/>
          <p14:tracePt t="16881" x="6370638" y="2903538"/>
          <p14:tracePt t="16889" x="6408738" y="2890838"/>
          <p14:tracePt t="16897" x="6459538" y="2878138"/>
          <p14:tracePt t="16905" x="6496050" y="2865438"/>
          <p14:tracePt t="16913" x="6572250" y="2852738"/>
          <p14:tracePt t="16921" x="6634163" y="2852738"/>
          <p14:tracePt t="16929" x="6696075" y="2852738"/>
          <p14:tracePt t="16937" x="6746875" y="2852738"/>
          <p14:tracePt t="16945" x="6772275" y="2852738"/>
          <p14:tracePt t="16953" x="6808788" y="2852738"/>
          <p14:tracePt t="16961" x="6834188" y="2852738"/>
          <p14:tracePt t="16969" x="6846888" y="2852738"/>
          <p14:tracePt t="16985" x="6859588" y="2852738"/>
          <p14:tracePt t="16993" x="6859588" y="2865438"/>
          <p14:tracePt t="17001" x="6846888" y="2916238"/>
          <p14:tracePt t="17009" x="6821488" y="2965450"/>
          <p14:tracePt t="17018" x="6784975" y="3016250"/>
          <p14:tracePt t="17025" x="6721475" y="3103563"/>
          <p14:tracePt t="17033" x="6646863" y="3190875"/>
          <p14:tracePt t="17041" x="6572250" y="3254375"/>
          <p14:tracePt t="17050" x="6472238" y="3367088"/>
          <p14:tracePt t="17057" x="6370638" y="3479800"/>
          <p14:tracePt t="17066" x="6283325" y="3554413"/>
          <p14:tracePt t="17073" x="6170613" y="3629025"/>
          <p14:tracePt t="17081" x="6045200" y="3703638"/>
          <p14:tracePt t="17089" x="5932488" y="3767138"/>
          <p14:tracePt t="17097" x="5795963" y="3854450"/>
          <p14:tracePt t="17105" x="5619750" y="3929063"/>
          <p14:tracePt t="17113" x="5445125" y="4029075"/>
          <p14:tracePt t="17121" x="5232400" y="4117975"/>
          <p14:tracePt t="17129" x="5068888" y="4205288"/>
          <p14:tracePt t="17137" x="4906963" y="4292600"/>
          <p14:tracePt t="17145" x="4781550" y="4367213"/>
          <p14:tracePt t="17153" x="4643438" y="4430713"/>
          <p14:tracePt t="17161" x="4494213" y="4505325"/>
          <p14:tracePt t="17169" x="4356100" y="4543425"/>
          <p14:tracePt t="17177" x="4205288" y="4567238"/>
          <p14:tracePt t="17185" x="4043363" y="4618038"/>
          <p14:tracePt t="17193" x="3917950" y="4630738"/>
          <p14:tracePt t="17202" x="3817938" y="4643438"/>
          <p14:tracePt t="17209" x="3692525" y="4643438"/>
          <p14:tracePt t="17217" x="3605213" y="4656138"/>
          <p14:tracePt t="17225" x="3541713" y="4679950"/>
          <p14:tracePt t="17233" x="3441700" y="4679950"/>
          <p14:tracePt t="17241" x="3328988" y="4692650"/>
          <p14:tracePt t="17250" x="3254375" y="4705350"/>
          <p14:tracePt t="17257" x="3128963" y="4718050"/>
          <p14:tracePt t="17266" x="3016250" y="4743450"/>
          <p14:tracePt t="17273" x="2890838" y="4756150"/>
          <p14:tracePt t="17281" x="2741613" y="4756150"/>
          <p14:tracePt t="17289" x="2590800" y="4756150"/>
          <p14:tracePt t="17297" x="2441575" y="4756150"/>
          <p14:tracePt t="17305" x="2278063" y="4756150"/>
          <p14:tracePt t="17313" x="2139950" y="4768850"/>
          <p14:tracePt t="17321" x="2065338" y="4768850"/>
          <p14:tracePt t="17329" x="1965325" y="4805363"/>
          <p14:tracePt t="17337" x="1865313" y="4818063"/>
          <p14:tracePt t="17345" x="1801813" y="4830763"/>
          <p14:tracePt t="17353" x="1701800" y="4843463"/>
          <p14:tracePt t="17361" x="1627188" y="4879975"/>
          <p14:tracePt t="17369" x="1589088" y="4892675"/>
          <p14:tracePt t="17377" x="1552575" y="4892675"/>
          <p14:tracePt t="17385" x="1539875" y="4892675"/>
          <p14:tracePt t="17393" x="1514475" y="4918075"/>
          <p14:tracePt t="17401" x="1489075" y="4930775"/>
          <p14:tracePt t="17409" x="1476375" y="4930775"/>
          <p14:tracePt t="17417" x="1452563" y="4956175"/>
          <p14:tracePt t="17425" x="1439863" y="4956175"/>
          <p14:tracePt t="17432" x="1439863" y="4981575"/>
          <p14:tracePt t="17441" x="1439863" y="4992688"/>
          <p14:tracePt t="17450" x="1427163" y="5005388"/>
          <p14:tracePt t="17466" x="1427163" y="5018088"/>
          <p14:tracePt t="17473" x="1427163" y="5030788"/>
          <p14:tracePt t="17489" x="1427163" y="5043488"/>
          <p14:tracePt t="17593" x="1401763" y="5043488"/>
          <p14:tracePt t="17601" x="1376363" y="5043488"/>
          <p14:tracePt t="17609" x="1363663" y="5043488"/>
          <p14:tracePt t="17617" x="1314450" y="5018088"/>
          <p14:tracePt t="17625" x="1252538" y="4892675"/>
          <p14:tracePt t="17634" x="1176338" y="4692650"/>
          <p14:tracePt t="17641" x="1038225" y="4405313"/>
          <p14:tracePt t="17650" x="838200" y="4041775"/>
          <p14:tracePt t="17657" x="638175" y="3703638"/>
          <p14:tracePt t="17666" x="438150" y="3278188"/>
          <p14:tracePt t="17673" x="274638" y="2978150"/>
          <p14:tracePt t="17683" x="125413" y="2716213"/>
          <p14:tracePt t="17841" x="225425" y="1639888"/>
          <p14:tracePt t="17849" x="325438" y="1776413"/>
          <p14:tracePt t="17857" x="450850" y="1965325"/>
          <p14:tracePt t="17865" x="550863" y="2114550"/>
          <p14:tracePt t="17873" x="638175" y="2214563"/>
          <p14:tracePt t="17882" x="688975" y="2327275"/>
          <p14:tracePt t="17889" x="750888" y="2427288"/>
          <p14:tracePt t="17898" x="825500" y="2527300"/>
          <p14:tracePt t="17905" x="889000" y="2603500"/>
          <p14:tracePt t="17913" x="925513" y="2678113"/>
          <p14:tracePt t="17921" x="989013" y="2752725"/>
          <p14:tracePt t="17929" x="1027113" y="2816225"/>
          <p14:tracePt t="17937" x="1063625" y="2852738"/>
          <p14:tracePt t="17945" x="1114425" y="2903538"/>
          <p14:tracePt t="17953" x="1139825" y="2916238"/>
          <p14:tracePt t="17961" x="1150938" y="2928938"/>
          <p14:tracePt t="17969" x="1176338" y="2941638"/>
          <p14:tracePt t="17985" x="1189038" y="2941638"/>
          <p14:tracePt t="17993" x="1227138" y="2941638"/>
          <p14:tracePt t="18009" x="1263650" y="2941638"/>
          <p14:tracePt t="18017" x="1314450" y="2941638"/>
          <p14:tracePt t="18025" x="1376363" y="2941638"/>
          <p14:tracePt t="18033" x="1465263" y="2941638"/>
          <p14:tracePt t="18041" x="1565275" y="2941638"/>
          <p14:tracePt t="18049" x="1652588" y="2941638"/>
          <p14:tracePt t="18057" x="1727200" y="2941638"/>
          <p14:tracePt t="18065" x="1765300" y="2941638"/>
          <p14:tracePt t="18089" x="1778000" y="2941638"/>
          <p14:tracePt t="18169" x="1778000" y="2916238"/>
          <p14:tracePt t="18193" x="1765300" y="2916238"/>
          <p14:tracePt t="18201" x="1752600" y="2916238"/>
          <p14:tracePt t="18209" x="1714500" y="2916238"/>
          <p14:tracePt t="18217" x="1677988" y="2916238"/>
          <p14:tracePt t="18225" x="1627188" y="2916238"/>
          <p14:tracePt t="18233" x="1589088" y="2916238"/>
          <p14:tracePt t="18241" x="1539875" y="2916238"/>
          <p14:tracePt t="18249" x="1514475" y="2916238"/>
          <p14:tracePt t="18257" x="1501775" y="2928938"/>
          <p14:tracePt t="18265" x="1452563" y="2952750"/>
          <p14:tracePt t="18273" x="1401763" y="2965450"/>
          <p14:tracePt t="18282" x="1389063" y="2978150"/>
          <p14:tracePt t="18289" x="1352550" y="3003550"/>
          <p14:tracePt t="18298" x="1327150" y="3003550"/>
          <p14:tracePt t="18313" x="1289050" y="3016250"/>
          <p14:tracePt t="18321" x="1263650" y="3028950"/>
          <p14:tracePt t="18337" x="1239838" y="3041650"/>
          <p14:tracePt t="18353" x="1227138" y="3054350"/>
          <p14:tracePt t="18529" x="1201738" y="3041650"/>
          <p14:tracePt t="18537" x="1176338" y="3016250"/>
          <p14:tracePt t="18545" x="1127125" y="2965450"/>
          <p14:tracePt t="18553" x="1076325" y="2916238"/>
          <p14:tracePt t="18561" x="1027113" y="2852738"/>
          <p14:tracePt t="18569" x="963613" y="2790825"/>
          <p14:tracePt t="18577" x="876300" y="2716213"/>
          <p14:tracePt t="18585" x="776288" y="2640013"/>
          <p14:tracePt t="18593" x="701675" y="2552700"/>
          <p14:tracePt t="18601" x="600075" y="2478088"/>
          <p14:tracePt t="18609" x="500063" y="2403475"/>
          <p14:tracePt t="18617" x="387350" y="2303463"/>
          <p14:tracePt t="18625" x="300038" y="2227263"/>
          <p14:tracePt t="18633" x="200025" y="2127250"/>
          <p14:tracePt t="18641" x="112713" y="2039938"/>
          <p14:tracePt t="18650" x="0" y="1952625"/>
          <p14:tracePt t="18833" x="200025" y="1589088"/>
          <p14:tracePt t="18841" x="350838" y="1739900"/>
          <p14:tracePt t="18849" x="476250" y="1865313"/>
          <p14:tracePt t="18857" x="576263" y="2001838"/>
          <p14:tracePt t="18866" x="663575" y="2139950"/>
          <p14:tracePt t="18873" x="738188" y="2252663"/>
          <p14:tracePt t="18881" x="850900" y="2378075"/>
          <p14:tracePt t="18889" x="938213" y="2478088"/>
          <p14:tracePt t="18898" x="1001713" y="2565400"/>
          <p14:tracePt t="18905" x="1050925" y="2652713"/>
          <p14:tracePt t="18914" x="1089025" y="2728913"/>
          <p14:tracePt t="18921" x="1114425" y="2765425"/>
          <p14:tracePt t="18929" x="1114425" y="2790825"/>
          <p14:tracePt t="18937" x="1114425" y="2828925"/>
          <p14:tracePt t="18945" x="1127125" y="2840038"/>
          <p14:tracePt t="18953" x="1127125" y="2852738"/>
          <p14:tracePt t="18961" x="1127125" y="2865438"/>
          <p14:tracePt t="18985" x="1127125" y="2890838"/>
          <p14:tracePt t="19001" x="1127125" y="2903538"/>
          <p14:tracePt t="19009" x="1114425" y="2903538"/>
          <p14:tracePt t="19025" x="1101725" y="2903538"/>
          <p14:tracePt t="19041" x="1076325" y="2903538"/>
          <p14:tracePt t="19065" x="1063625" y="2916238"/>
          <p14:tracePt t="19089" x="1038225" y="2916238"/>
          <p14:tracePt t="19105" x="1027113" y="2916238"/>
          <p14:tracePt t="19113" x="1014413" y="2916238"/>
          <p14:tracePt t="19121" x="1001713" y="2916238"/>
          <p14:tracePt t="19145" x="989013" y="2916238"/>
          <p14:tracePt t="19161" x="976313" y="2916238"/>
          <p14:tracePt t="19169" x="963613" y="2928938"/>
          <p14:tracePt t="19201" x="950913" y="2941638"/>
          <p14:tracePt t="19233" x="938213" y="2952750"/>
          <p14:tracePt t="19241" x="925513" y="2965450"/>
          <p14:tracePt t="19249" x="914400" y="2978150"/>
          <p14:tracePt t="19273" x="914400" y="2990850"/>
          <p14:tracePt t="19281" x="889000" y="3016250"/>
          <p14:tracePt t="19297" x="876300" y="3016250"/>
          <p14:tracePt t="19305" x="863600" y="3028950"/>
          <p14:tracePt t="19314" x="838200" y="3054350"/>
          <p14:tracePt t="19321" x="814388" y="3054350"/>
          <p14:tracePt t="19330" x="801688" y="3054350"/>
          <p14:tracePt t="19353" x="763588" y="3054350"/>
          <p14:tracePt t="19369" x="750888" y="3054350"/>
          <p14:tracePt t="19393" x="738188" y="3054350"/>
          <p14:tracePt t="19401" x="725488" y="3041650"/>
          <p14:tracePt t="19409" x="712788" y="3041650"/>
          <p14:tracePt t="19417" x="712788" y="3016250"/>
          <p14:tracePt t="19425" x="676275" y="2941638"/>
          <p14:tracePt t="19433" x="663575" y="2840038"/>
          <p14:tracePt t="19441" x="650875" y="2752725"/>
          <p14:tracePt t="19449" x="638175" y="2640013"/>
          <p14:tracePt t="19457" x="612775" y="2516188"/>
          <p14:tracePt t="19465" x="612775" y="2403475"/>
          <p14:tracePt t="19473" x="612775" y="2290763"/>
          <p14:tracePt t="19481" x="612775" y="2190750"/>
          <p14:tracePt t="19489" x="612775" y="2114550"/>
          <p14:tracePt t="19497" x="612775" y="2052638"/>
          <p14:tracePt t="19505" x="625475" y="1989138"/>
          <p14:tracePt t="19513" x="625475" y="1952625"/>
          <p14:tracePt t="19521" x="663575" y="1901825"/>
          <p14:tracePt t="19530" x="663575" y="1889125"/>
          <p14:tracePt t="19537" x="663575" y="1865313"/>
          <p14:tracePt t="19553" x="663575" y="1839913"/>
          <p14:tracePt t="19561" x="676275" y="1839913"/>
          <p14:tracePt t="19569" x="688975" y="1827213"/>
          <p14:tracePt t="19585" x="701675" y="1827213"/>
          <p14:tracePt t="19641" x="701675" y="1839913"/>
          <p14:tracePt t="19649" x="701675" y="1876425"/>
          <p14:tracePt t="19657" x="663575" y="1952625"/>
          <p14:tracePt t="19665" x="638175" y="1978025"/>
          <p14:tracePt t="19673" x="600075" y="2014538"/>
          <p14:tracePt t="19682" x="563563" y="2039938"/>
          <p14:tracePt t="19689" x="538163" y="2065338"/>
          <p14:tracePt t="19697" x="512763" y="2065338"/>
          <p14:tracePt t="19705" x="488950" y="2078038"/>
          <p14:tracePt t="19714" x="463550" y="2078038"/>
          <p14:tracePt t="19721" x="412750" y="2078038"/>
          <p14:tracePt t="19730" x="325438" y="2014538"/>
          <p14:tracePt t="19737" x="238125" y="1927225"/>
          <p14:tracePt t="19747" x="112713" y="1789113"/>
          <p14:tracePt t="21105" x="425450" y="1263650"/>
          <p14:tracePt t="21113" x="712788" y="1614488"/>
          <p14:tracePt t="21121" x="1127125" y="2139950"/>
          <p14:tracePt t="21130" x="1489075" y="2616200"/>
          <p14:tracePt t="21137" x="1765300" y="3054350"/>
          <p14:tracePt t="21145" x="1952625" y="3303588"/>
          <p14:tracePt t="21153" x="2139950" y="3541713"/>
          <p14:tracePt t="21162" x="2228850" y="3679825"/>
          <p14:tracePt t="21169" x="2278063" y="3754438"/>
          <p14:tracePt t="21179" x="2290763" y="3803650"/>
          <p14:tracePt t="21185" x="2290763" y="3816350"/>
          <p14:tracePt t="21249" x="2303463" y="3803650"/>
          <p14:tracePt t="21257" x="2303463" y="3716338"/>
          <p14:tracePt t="21265" x="2303463" y="3616325"/>
          <p14:tracePt t="21273" x="2303463" y="3516313"/>
          <p14:tracePt t="21281" x="2303463" y="3416300"/>
          <p14:tracePt t="21289" x="2316163" y="3290888"/>
          <p14:tracePt t="21297" x="2339975" y="3203575"/>
          <p14:tracePt t="21305" x="2403475" y="3078163"/>
          <p14:tracePt t="21313" x="2452688" y="2990850"/>
          <p14:tracePt t="21321" x="2503488" y="2890838"/>
          <p14:tracePt t="21330" x="2541588" y="2816225"/>
          <p14:tracePt t="21337" x="2603500" y="2740025"/>
          <p14:tracePt t="21345" x="2654300" y="2678113"/>
          <p14:tracePt t="21353" x="2728913" y="2616200"/>
          <p14:tracePt t="21362" x="2790825" y="2578100"/>
          <p14:tracePt t="21369" x="2879725" y="2552700"/>
          <p14:tracePt t="21378" x="2979738" y="2540000"/>
          <p14:tracePt t="21385" x="3092450" y="2540000"/>
          <p14:tracePt t="21395" x="3228975" y="2540000"/>
          <p14:tracePt t="21401" x="3341688" y="2540000"/>
          <p14:tracePt t="21409" x="3454400" y="2540000"/>
          <p14:tracePt t="21417" x="3541713" y="2540000"/>
          <p14:tracePt t="21425" x="3643313" y="2540000"/>
          <p14:tracePt t="21433" x="3654425" y="2540000"/>
          <p14:tracePt t="21449" x="3717925" y="2540000"/>
          <p14:tracePt t="21457" x="3792538" y="2565400"/>
          <p14:tracePt t="21465" x="3879850" y="2590800"/>
          <p14:tracePt t="21473" x="3956050" y="2603500"/>
          <p14:tracePt t="21481" x="4056063" y="2640013"/>
          <p14:tracePt t="21489" x="4130675" y="2652713"/>
          <p14:tracePt t="21497" x="4230688" y="2690813"/>
          <p14:tracePt t="21505" x="4318000" y="2716213"/>
          <p14:tracePt t="21513" x="4381500" y="2716213"/>
          <p14:tracePt t="21521" x="4443413" y="2728913"/>
          <p14:tracePt t="21530" x="4481513" y="2740025"/>
          <p14:tracePt t="21537" x="4518025" y="2752725"/>
          <p14:tracePt t="21545" x="4568825" y="2752725"/>
          <p14:tracePt t="21553" x="4606925" y="2765425"/>
          <p14:tracePt t="21561" x="4668838" y="2778125"/>
          <p14:tracePt t="21569" x="4719638" y="2816225"/>
          <p14:tracePt t="21578" x="4756150" y="2816225"/>
          <p14:tracePt t="21585" x="4794250" y="2816225"/>
          <p14:tracePt t="21595" x="4819650" y="2828925"/>
          <p14:tracePt t="21601" x="4843463" y="2852738"/>
          <p14:tracePt t="21609" x="4868863" y="2852738"/>
          <p14:tracePt t="21617" x="4919663" y="2852738"/>
          <p14:tracePt t="21625" x="4981575" y="2865438"/>
          <p14:tracePt t="21633" x="5032375" y="2878138"/>
          <p14:tracePt t="21641" x="5145088" y="2903538"/>
          <p14:tracePt t="21649" x="5232400" y="2916238"/>
          <p14:tracePt t="21657" x="5357813" y="2928938"/>
          <p14:tracePt t="21665" x="5470525" y="2941638"/>
          <p14:tracePt t="21673" x="5570538" y="2941638"/>
          <p14:tracePt t="21681" x="5695950" y="2941638"/>
          <p14:tracePt t="21689" x="5821363" y="2965450"/>
          <p14:tracePt t="21697" x="5957888" y="2965450"/>
          <p14:tracePt t="21705" x="6096000" y="2965450"/>
          <p14:tracePt t="21713" x="6221413" y="2965450"/>
          <p14:tracePt t="21721" x="6346825" y="2965450"/>
          <p14:tracePt t="21729" x="6472238" y="2965450"/>
          <p14:tracePt t="21737" x="6559550" y="2965450"/>
          <p14:tracePt t="21746" x="6646863" y="2965450"/>
          <p14:tracePt t="21753" x="6696075" y="2965450"/>
          <p14:tracePt t="21762" x="6734175" y="2965450"/>
          <p14:tracePt t="21780" x="6759575" y="2965450"/>
          <p14:tracePt t="21961" x="6734175" y="2978150"/>
          <p14:tracePt t="21969" x="6646863" y="2990850"/>
          <p14:tracePt t="21977" x="6559550" y="3028950"/>
          <p14:tracePt t="21985" x="6434138" y="3054350"/>
          <p14:tracePt t="21994" x="6321425" y="3090863"/>
          <p14:tracePt t="22001" x="6208713" y="3128963"/>
          <p14:tracePt t="22011" x="6108700" y="3165475"/>
          <p14:tracePt t="22017" x="6008688" y="3178175"/>
          <p14:tracePt t="22025" x="5921375" y="3190875"/>
          <p14:tracePt t="22033" x="5821363" y="3203575"/>
          <p14:tracePt t="22041" x="5745163" y="3241675"/>
          <p14:tracePt t="22049" x="5619750" y="3267075"/>
          <p14:tracePt t="22057" x="5483225" y="3303588"/>
          <p14:tracePt t="22065" x="5319713" y="3341688"/>
          <p14:tracePt t="22073" x="5194300" y="3390900"/>
          <p14:tracePt t="22081" x="5057775" y="3429000"/>
          <p14:tracePt t="22089" x="4919663" y="3467100"/>
          <p14:tracePt t="22097" x="4781550" y="3516313"/>
          <p14:tracePt t="22105" x="4681538" y="3541713"/>
          <p14:tracePt t="22113" x="4543425" y="3579813"/>
          <p14:tracePt t="22121" x="4518025" y="3590925"/>
          <p14:tracePt t="22129" x="4418013" y="3603625"/>
          <p14:tracePt t="22137" x="4343400" y="3629025"/>
          <p14:tracePt t="22145" x="4268788" y="3641725"/>
          <p14:tracePt t="22153" x="4205288" y="3654425"/>
          <p14:tracePt t="22162" x="4081463" y="3679825"/>
          <p14:tracePt t="22169" x="3992563" y="3703638"/>
          <p14:tracePt t="22178" x="3892550" y="3703638"/>
          <p14:tracePt t="22185" x="3756025" y="3754438"/>
          <p14:tracePt t="22194" x="3643313" y="3754438"/>
          <p14:tracePt t="22201" x="3505200" y="3767138"/>
          <p14:tracePt t="22211" x="3392488" y="3779838"/>
          <p14:tracePt t="22217" x="3267075" y="3816350"/>
          <p14:tracePt t="22225" x="3128963" y="3829050"/>
          <p14:tracePt t="22233" x="3003550" y="3829050"/>
          <p14:tracePt t="22241" x="2867025" y="3829050"/>
          <p14:tracePt t="22249" x="2728913" y="3829050"/>
          <p14:tracePt t="22257" x="2654300" y="3829050"/>
          <p14:tracePt t="22265" x="2578100" y="3841750"/>
          <p14:tracePt t="22273" x="2528888" y="3841750"/>
          <p14:tracePt t="22281" x="2490788" y="3854450"/>
          <p14:tracePt t="22289" x="2428875" y="3867150"/>
          <p14:tracePt t="22297" x="2403475" y="3867150"/>
          <p14:tracePt t="22305" x="2378075" y="3892550"/>
          <p14:tracePt t="22313" x="2352675" y="3905250"/>
          <p14:tracePt t="22321" x="2339975" y="3905250"/>
          <p14:tracePt t="22329" x="2339975" y="3916363"/>
          <p14:tracePt t="22337" x="2339975" y="3929063"/>
          <p14:tracePt t="22345" x="2339975" y="3941763"/>
          <p14:tracePt t="22353" x="2339975" y="3967163"/>
          <p14:tracePt t="22361" x="2339975" y="3992563"/>
          <p14:tracePt t="22369" x="2339975" y="4005263"/>
          <p14:tracePt t="22385" x="2339975" y="4029075"/>
          <p14:tracePt t="22394" x="2339975" y="4067175"/>
          <p14:tracePt t="22401" x="2339975" y="4079875"/>
          <p14:tracePt t="22411" x="2339975" y="4092575"/>
          <p14:tracePt t="22417" x="2339975" y="4117975"/>
          <p14:tracePt t="22425" x="2339975" y="4129088"/>
          <p14:tracePt t="22465" x="2339975" y="4154488"/>
          <p14:tracePt t="22497" x="2328863" y="4154488"/>
          <p14:tracePt t="22505" x="2290763" y="4154488"/>
          <p14:tracePt t="22513" x="2203450" y="4141788"/>
          <p14:tracePt t="22521" x="2103438" y="4105275"/>
          <p14:tracePt t="22529" x="1965325" y="4079875"/>
          <p14:tracePt t="22537" x="1839913" y="4017963"/>
          <p14:tracePt t="22545" x="1677988" y="3967163"/>
          <p14:tracePt t="22553" x="1601788" y="3954463"/>
          <p14:tracePt t="22561" x="1552575" y="3941763"/>
          <p14:tracePt t="22569" x="1501775" y="3941763"/>
          <p14:tracePt t="22578" x="1476375" y="3916363"/>
          <p14:tracePt t="22585" x="1465263" y="3916363"/>
          <p14:tracePt t="22593" x="1452563" y="3916363"/>
          <p14:tracePt t="22601" x="1439863" y="3916363"/>
          <p14:tracePt t="22841" x="1452563" y="3916363"/>
          <p14:tracePt t="22849" x="1476375" y="3916363"/>
          <p14:tracePt t="22857" x="1501775" y="3916363"/>
          <p14:tracePt t="22865" x="1539875" y="3916363"/>
          <p14:tracePt t="22873" x="1589088" y="3916363"/>
          <p14:tracePt t="22881" x="1665288" y="3916363"/>
          <p14:tracePt t="22889" x="1701800" y="3916363"/>
          <p14:tracePt t="22897" x="1739900" y="3916363"/>
          <p14:tracePt t="22905" x="1790700" y="3916363"/>
          <p14:tracePt t="22913" x="1801813" y="3916363"/>
          <p14:tracePt t="22921" x="1852613" y="3929063"/>
          <p14:tracePt t="22929" x="1890713" y="3929063"/>
          <p14:tracePt t="22937" x="1939925" y="3941763"/>
          <p14:tracePt t="22945" x="1978025" y="3941763"/>
          <p14:tracePt t="22953" x="1990725" y="3941763"/>
          <p14:tracePt t="22993" x="2003425" y="3941763"/>
          <p14:tracePt t="23001" x="2014538" y="3941763"/>
          <p14:tracePt t="23009" x="2027238" y="3941763"/>
          <p14:tracePt t="23017" x="2039938" y="3941763"/>
          <p14:tracePt t="23027" x="2052638" y="3941763"/>
          <p14:tracePt t="23033" x="2078038" y="3941763"/>
          <p14:tracePt t="23043" x="2103438" y="3941763"/>
          <p14:tracePt t="23049" x="2152650" y="3954463"/>
          <p14:tracePt t="23057" x="2165350" y="3954463"/>
          <p14:tracePt t="23065" x="2178050" y="3954463"/>
          <p14:tracePt t="23073" x="2190750" y="3954463"/>
          <p14:tracePt t="23097" x="2203450" y="3954463"/>
          <p14:tracePt t="23537" x="2228850" y="3954463"/>
          <p14:tracePt t="23545" x="2228850" y="3967163"/>
          <p14:tracePt t="23553" x="2239963" y="3967163"/>
          <p14:tracePt t="23561" x="2265363" y="3967163"/>
          <p14:tracePt t="23569" x="2278063" y="3967163"/>
          <p14:tracePt t="23577" x="2303463" y="3967163"/>
          <p14:tracePt t="23585" x="2328863" y="3979863"/>
          <p14:tracePt t="23593" x="2365375" y="3979863"/>
          <p14:tracePt t="23601" x="2428875" y="4005263"/>
          <p14:tracePt t="23610" x="2452688" y="4005263"/>
          <p14:tracePt t="23617" x="2503488" y="4017963"/>
          <p14:tracePt t="23626" x="2528888" y="4017963"/>
          <p14:tracePt t="23633" x="2565400" y="4029075"/>
          <p14:tracePt t="23642" x="2590800" y="4029075"/>
          <p14:tracePt t="23649" x="2641600" y="4054475"/>
          <p14:tracePt t="23659" x="2654300" y="4054475"/>
          <p14:tracePt t="23665" x="2690813" y="4067175"/>
          <p14:tracePt t="23673" x="2741613" y="4079875"/>
          <p14:tracePt t="23681" x="2754313" y="4079875"/>
          <p14:tracePt t="23689" x="2778125" y="4079875"/>
          <p14:tracePt t="23697" x="2803525" y="4079875"/>
          <p14:tracePt t="23705" x="2828925" y="4079875"/>
          <p14:tracePt t="23713" x="2841625" y="4079875"/>
          <p14:tracePt t="23721" x="2879725" y="4079875"/>
          <p14:tracePt t="23729" x="2903538" y="4105275"/>
          <p14:tracePt t="23737" x="2941638" y="4105275"/>
          <p14:tracePt t="23745" x="2954338" y="4105275"/>
          <p14:tracePt t="23793" x="2967038" y="4105275"/>
          <p14:tracePt t="24217" x="2979738" y="4105275"/>
          <p14:tracePt t="24226" x="3003550" y="4117975"/>
          <p14:tracePt t="24249" x="3003550" y="4129088"/>
          <p14:tracePt t="24258" x="3016250" y="4129088"/>
          <p14:tracePt t="24275" x="3028950" y="4129088"/>
          <p14:tracePt t="24361" x="3041650" y="4129088"/>
          <p14:tracePt t="24377" x="3054350" y="4129088"/>
          <p14:tracePt t="24393" x="3054350" y="4141788"/>
          <p14:tracePt t="24417" x="3067050" y="4141788"/>
          <p14:tracePt t="24441" x="3079750" y="4141788"/>
          <p14:tracePt t="24449" x="3079750" y="4154488"/>
          <p14:tracePt t="24873" x="3092450" y="4167188"/>
          <p14:tracePt t="24969" x="3103563" y="4179888"/>
          <p14:tracePt t="24977" x="3116263" y="4179888"/>
          <p14:tracePt t="24993" x="3116263" y="4192588"/>
          <p14:tracePt t="25001" x="3141663" y="4205288"/>
          <p14:tracePt t="25017" x="3154363" y="4217988"/>
          <p14:tracePt t="25025" x="3167063" y="4230688"/>
          <p14:tracePt t="25033" x="3179763" y="4230688"/>
          <p14:tracePt t="25041" x="3192463" y="4241800"/>
          <p14:tracePt t="25073" x="3205163" y="4254500"/>
          <p14:tracePt t="25090" x="3216275" y="4254500"/>
          <p14:tracePt t="25137" x="3228975" y="4254500"/>
          <p14:tracePt t="25153" x="3241675" y="4267200"/>
          <p14:tracePt t="25177" x="3254375" y="4267200"/>
          <p14:tracePt t="25193" x="3267075" y="4279900"/>
          <p14:tracePt t="25209" x="3267075" y="4292600"/>
          <p14:tracePt t="25217" x="3279775" y="4305300"/>
          <p14:tracePt t="25241" x="3292475" y="4305300"/>
          <p14:tracePt t="25257" x="3305175" y="4318000"/>
          <p14:tracePt t="25273" x="3305175" y="4330700"/>
          <p14:tracePt t="25281" x="3317875" y="4330700"/>
          <p14:tracePt t="25313" x="3328988" y="4341813"/>
          <p14:tracePt t="25729" x="3328988" y="4367213"/>
          <p14:tracePt t="25809" x="3341688" y="4379913"/>
          <p14:tracePt t="25849" x="3354388" y="4405313"/>
          <p14:tracePt t="26041" x="3354388" y="4379913"/>
          <p14:tracePt t="26049" x="3354388" y="4341813"/>
          <p14:tracePt t="26057" x="3341688" y="4279900"/>
          <p14:tracePt t="26065" x="3341688" y="4267200"/>
          <p14:tracePt t="26073" x="3328988" y="4230688"/>
          <p14:tracePt t="26081" x="3317875" y="4192588"/>
          <p14:tracePt t="26089" x="3317875" y="4167188"/>
          <p14:tracePt t="26097" x="3317875" y="4117975"/>
          <p14:tracePt t="26106" x="3292475" y="4054475"/>
          <p14:tracePt t="26113" x="3279775" y="4017963"/>
          <p14:tracePt t="26123" x="3254375" y="3967163"/>
          <p14:tracePt t="26129" x="3254375" y="3941763"/>
          <p14:tracePt t="26137" x="3254375" y="3916363"/>
          <p14:tracePt t="26145" x="3241675" y="3892550"/>
          <p14:tracePt t="26153" x="3241675" y="3879850"/>
          <p14:tracePt t="26161" x="3241675" y="3867150"/>
          <p14:tracePt t="26169" x="3228975" y="3841750"/>
          <p14:tracePt t="26177" x="3228975" y="3803650"/>
          <p14:tracePt t="26185" x="3228975" y="3792538"/>
          <p14:tracePt t="26193" x="3228975" y="3767138"/>
          <p14:tracePt t="26201" x="3228975" y="3741738"/>
          <p14:tracePt t="26233" x="3241675" y="3729038"/>
          <p14:tracePt t="26241" x="3279775" y="3716338"/>
          <p14:tracePt t="26257" x="3317875" y="3716338"/>
          <p14:tracePt t="26265" x="3341688" y="3716338"/>
          <p14:tracePt t="26273" x="3367088" y="3716338"/>
          <p14:tracePt t="26281" x="3405188" y="3716338"/>
          <p14:tracePt t="26289" x="3454400" y="3716338"/>
          <p14:tracePt t="26297" x="3492500" y="3716338"/>
          <p14:tracePt t="26306" x="3530600" y="3716338"/>
          <p14:tracePt t="26313" x="3567113" y="3729038"/>
          <p14:tracePt t="26322" x="3630613" y="3754438"/>
          <p14:tracePt t="26329" x="3705225" y="3779838"/>
          <p14:tracePt t="26338" x="3767138" y="3792538"/>
          <p14:tracePt t="26345" x="3817938" y="3792538"/>
          <p14:tracePt t="26353" x="3892550" y="3816350"/>
          <p14:tracePt t="26361" x="3930650" y="3816350"/>
          <p14:tracePt t="26369" x="3968750" y="3816350"/>
          <p14:tracePt t="26377" x="4017963" y="3816350"/>
          <p14:tracePt t="26385" x="4043363" y="3829050"/>
          <p14:tracePt t="26393" x="4081463" y="3829050"/>
          <p14:tracePt t="26401" x="4105275" y="3829050"/>
          <p14:tracePt t="26409" x="4130675" y="3829050"/>
          <p14:tracePt t="26417" x="4143375" y="3841750"/>
          <p14:tracePt t="26425" x="4156075" y="3841750"/>
          <p14:tracePt t="26609" x="4168775" y="3841750"/>
          <p14:tracePt t="26617" x="4205288" y="3841750"/>
          <p14:tracePt t="26625" x="4256088" y="3841750"/>
          <p14:tracePt t="26633" x="4318000" y="3841750"/>
          <p14:tracePt t="26641" x="4406900" y="3803650"/>
          <p14:tracePt t="26649" x="4530725" y="3754438"/>
          <p14:tracePt t="26657" x="4656138" y="3703638"/>
          <p14:tracePt t="26665" x="4806950" y="3641725"/>
          <p14:tracePt t="26673" x="4981575" y="3579813"/>
          <p14:tracePt t="26681" x="5232400" y="3467100"/>
          <p14:tracePt t="26689" x="5470525" y="3416300"/>
          <p14:tracePt t="26697" x="5732463" y="3341688"/>
          <p14:tracePt t="26705" x="5895975" y="3303588"/>
          <p14:tracePt t="26713" x="6045200" y="3267075"/>
          <p14:tracePt t="26722" x="6196013" y="3241675"/>
          <p14:tracePt t="26729" x="6334125" y="3178175"/>
          <p14:tracePt t="26739" x="6472238" y="3141663"/>
          <p14:tracePt t="26745" x="6572250" y="3116263"/>
          <p14:tracePt t="26753" x="6684963" y="3078163"/>
          <p14:tracePt t="26761" x="6734175" y="3041650"/>
          <p14:tracePt t="26769" x="6808788" y="3003550"/>
          <p14:tracePt t="26777" x="6821488" y="2978150"/>
          <p14:tracePt t="26785" x="6834188" y="2952750"/>
          <p14:tracePt t="26793" x="6846888" y="2928938"/>
          <p14:tracePt t="26809" x="6859588" y="2903538"/>
          <p14:tracePt t="26817" x="6859588" y="2890838"/>
          <p14:tracePt t="26825" x="6859588" y="2878138"/>
          <p14:tracePt t="26841" x="6859588" y="2852738"/>
          <p14:tracePt t="26889" x="6859588" y="2840038"/>
          <p14:tracePt t="26905" x="6859588" y="2828925"/>
          <p14:tracePt t="26913" x="6859588" y="2816225"/>
          <p14:tracePt t="26921" x="6859588" y="2803525"/>
          <p14:tracePt t="26938" x="6872288" y="2790825"/>
          <p14:tracePt t="27017" x="6884988" y="2790825"/>
          <p14:tracePt t="27033" x="6859588" y="2790825"/>
          <p14:tracePt t="27041" x="6808788" y="2790825"/>
          <p14:tracePt t="27049" x="6784975" y="2790825"/>
          <p14:tracePt t="27057" x="6759575" y="2790825"/>
          <p14:tracePt t="27065" x="6696075" y="2790825"/>
          <p14:tracePt t="27073" x="6684963" y="2790825"/>
          <p14:tracePt t="27081" x="6634163" y="2803525"/>
          <p14:tracePt t="27089" x="6546850" y="2816225"/>
          <p14:tracePt t="27097" x="6496050" y="2816225"/>
          <p14:tracePt t="27105" x="6421438" y="2816225"/>
          <p14:tracePt t="27113" x="6359525" y="2816225"/>
          <p14:tracePt t="27122" x="6321425" y="2828925"/>
          <p14:tracePt t="27129" x="6270625" y="2828925"/>
          <p14:tracePt t="27138" x="6221413" y="2840038"/>
          <p14:tracePt t="27145" x="6196013" y="2840038"/>
          <p14:tracePt t="27154" x="6170613" y="2840038"/>
          <p14:tracePt t="27161" x="6157913" y="2840038"/>
          <p14:tracePt t="27169" x="6134100" y="2852738"/>
          <p14:tracePt t="27177" x="6121400" y="2852738"/>
          <p14:tracePt t="27193" x="6121400" y="2865438"/>
          <p14:tracePt t="27217" x="6108700" y="2865438"/>
          <p14:tracePt t="27225" x="6108700" y="2878138"/>
          <p14:tracePt t="27233" x="6108700" y="2890838"/>
          <p14:tracePt t="27241" x="6108700" y="2903538"/>
          <p14:tracePt t="27249" x="6108700" y="2941638"/>
          <p14:tracePt t="27257" x="6157913" y="2952750"/>
          <p14:tracePt t="27265" x="6196013" y="2952750"/>
          <p14:tracePt t="27273" x="6234113" y="2965450"/>
          <p14:tracePt t="27281" x="6283325" y="2965450"/>
          <p14:tracePt t="27289" x="6334125" y="2965450"/>
          <p14:tracePt t="27297" x="6383338" y="2965450"/>
          <p14:tracePt t="27306" x="6459538" y="2965450"/>
          <p14:tracePt t="27313" x="6559550" y="2965450"/>
          <p14:tracePt t="27321" x="6621463" y="2965450"/>
          <p14:tracePt t="27329" x="6696075" y="2965450"/>
          <p14:tracePt t="27338" x="6784975" y="2928938"/>
          <p14:tracePt t="27345" x="6834188" y="2916238"/>
          <p14:tracePt t="27355" x="6859588" y="2903538"/>
          <p14:tracePt t="27361" x="6897688" y="2890838"/>
          <p14:tracePt t="27369" x="6910388" y="2878138"/>
          <p14:tracePt t="27393" x="6910388" y="2852738"/>
          <p14:tracePt t="27409" x="6897688" y="2840038"/>
          <p14:tracePt t="27417" x="6846888" y="2840038"/>
          <p14:tracePt t="27425" x="6772275" y="2828925"/>
          <p14:tracePt t="27433" x="6672263" y="2828925"/>
          <p14:tracePt t="27441" x="6621463" y="2828925"/>
          <p14:tracePt t="27449" x="6534150" y="2828925"/>
          <p14:tracePt t="27457" x="6459538" y="2840038"/>
          <p14:tracePt t="27465" x="6370638" y="2865438"/>
          <p14:tracePt t="27473" x="6283325" y="2878138"/>
          <p14:tracePt t="27481" x="6196013" y="2916238"/>
          <p14:tracePt t="27489" x="6108700" y="2928938"/>
          <p14:tracePt t="27497" x="5995988" y="2965450"/>
          <p14:tracePt t="27506" x="5908675" y="2990850"/>
          <p14:tracePt t="27513" x="5832475" y="3028950"/>
          <p14:tracePt t="27522" x="5757863" y="3054350"/>
          <p14:tracePt t="27529" x="5670550" y="3078163"/>
          <p14:tracePt t="27537" x="5632450" y="3103563"/>
          <p14:tracePt t="27545" x="5607050" y="3116263"/>
          <p14:tracePt t="27554" x="5557838" y="3141663"/>
          <p14:tracePt t="27561" x="5519738" y="3154363"/>
          <p14:tracePt t="27571" x="5495925" y="3165475"/>
          <p14:tracePt t="27577" x="5470525" y="3190875"/>
          <p14:tracePt t="27585" x="5432425" y="3203575"/>
          <p14:tracePt t="27593" x="5419725" y="3216275"/>
          <p14:tracePt t="27601" x="5383213" y="3241675"/>
          <p14:tracePt t="27609" x="5319713" y="3254375"/>
          <p14:tracePt t="27617" x="5281613" y="3290888"/>
          <p14:tracePt t="27625" x="5245100" y="3303588"/>
          <p14:tracePt t="27633" x="5194300" y="3341688"/>
          <p14:tracePt t="27641" x="5145088" y="3354388"/>
          <p14:tracePt t="27649" x="5068888" y="3367088"/>
          <p14:tracePt t="27657" x="5019675" y="3378200"/>
          <p14:tracePt t="27665" x="4919663" y="3378200"/>
          <p14:tracePt t="27673" x="4819650" y="3390900"/>
          <p14:tracePt t="27681" x="4706938" y="3416300"/>
          <p14:tracePt t="27689" x="4606925" y="3416300"/>
          <p14:tracePt t="27697" x="4494213" y="3416300"/>
          <p14:tracePt t="27705" x="4356100" y="3429000"/>
          <p14:tracePt t="27713" x="4205288" y="3441700"/>
          <p14:tracePt t="27721" x="4056063" y="3467100"/>
          <p14:tracePt t="27729" x="3867150" y="3503613"/>
          <p14:tracePt t="27738" x="3705225" y="3503613"/>
          <p14:tracePt t="27745" x="3579813" y="3516313"/>
          <p14:tracePt t="27754" x="3467100" y="3541713"/>
          <p14:tracePt t="27761" x="3379788" y="3554413"/>
          <p14:tracePt t="27770" x="3292475" y="3567113"/>
          <p14:tracePt t="27777" x="3205163" y="3579813"/>
          <p14:tracePt t="27785" x="3154363" y="3579813"/>
          <p14:tracePt t="27793" x="3116263" y="3590925"/>
          <p14:tracePt t="27801" x="3092450" y="3603625"/>
          <p14:tracePt t="27809" x="3067050" y="3603625"/>
          <p14:tracePt t="27825" x="3067050" y="3616325"/>
          <p14:tracePt t="27865" x="3054350" y="3616325"/>
          <p14:tracePt t="27873" x="3054350" y="3629025"/>
          <p14:tracePt t="27881" x="3041650" y="3654425"/>
          <p14:tracePt t="27889" x="3028950" y="3679825"/>
          <p14:tracePt t="27897" x="3016250" y="3692525"/>
          <p14:tracePt t="27905" x="3003550" y="3729038"/>
          <p14:tracePt t="27913" x="2979738" y="3754438"/>
          <p14:tracePt t="27921" x="2967038" y="3767138"/>
          <p14:tracePt t="27929" x="2954338" y="3792538"/>
          <p14:tracePt t="27937" x="2954338" y="3803650"/>
          <p14:tracePt t="27954" x="2954338" y="3816350"/>
          <p14:tracePt t="27961" x="2954338" y="3841750"/>
          <p14:tracePt t="27971" x="2954338" y="3854450"/>
          <p14:tracePt t="27985" x="2954338" y="3867150"/>
          <p14:tracePt t="27993" x="2954338" y="3879850"/>
          <p14:tracePt t="28001" x="2967038" y="3892550"/>
          <p14:tracePt t="28009" x="2979738" y="3905250"/>
          <p14:tracePt t="28017" x="3016250" y="3916363"/>
          <p14:tracePt t="28025" x="3079750" y="3954463"/>
          <p14:tracePt t="28033" x="3128963" y="3954463"/>
          <p14:tracePt t="28041" x="3192463" y="3967163"/>
          <p14:tracePt t="28049" x="3254375" y="3967163"/>
          <p14:tracePt t="28057" x="3305175" y="3967163"/>
          <p14:tracePt t="28065" x="3367088" y="3967163"/>
          <p14:tracePt t="28073" x="3454400" y="3967163"/>
          <p14:tracePt t="28081" x="3505200" y="3967163"/>
          <p14:tracePt t="28089" x="3579813" y="3967163"/>
          <p14:tracePt t="28097" x="3630613" y="3967163"/>
          <p14:tracePt t="28105" x="3643313" y="3967163"/>
          <p14:tracePt t="28113" x="3667125" y="3967163"/>
          <p14:tracePt t="28121" x="3679825" y="3967163"/>
          <p14:tracePt t="28138" x="3692525" y="3967163"/>
          <p14:tracePt t="28209" x="3692525" y="3954463"/>
          <p14:tracePt t="28217" x="3679825" y="3941763"/>
          <p14:tracePt t="28225" x="3617913" y="3941763"/>
          <p14:tracePt t="28233" x="3554413" y="3916363"/>
          <p14:tracePt t="28241" x="3467100" y="3905250"/>
          <p14:tracePt t="28249" x="3367088" y="3892550"/>
          <p14:tracePt t="28257" x="3305175" y="3892550"/>
          <p14:tracePt t="28265" x="3228975" y="3879850"/>
          <p14:tracePt t="28273" x="3179763" y="3854450"/>
          <p14:tracePt t="28281" x="3141663" y="3854450"/>
          <p14:tracePt t="28289" x="3103563" y="3841750"/>
          <p14:tracePt t="28297" x="3067050" y="3841750"/>
          <p14:tracePt t="28305" x="3054350" y="3841750"/>
          <p14:tracePt t="28361" x="3067050" y="3854450"/>
          <p14:tracePt t="28369" x="3103563" y="3854450"/>
          <p14:tracePt t="28377" x="3154363" y="3867150"/>
          <p14:tracePt t="28386" x="3241675" y="3879850"/>
          <p14:tracePt t="28393" x="3328988" y="3916363"/>
          <p14:tracePt t="28401" x="3417888" y="3929063"/>
          <p14:tracePt t="28409" x="3517900" y="3941763"/>
          <p14:tracePt t="28417" x="3617913" y="3967163"/>
          <p14:tracePt t="28425" x="3717925" y="3979863"/>
          <p14:tracePt t="28433" x="3843338" y="3979863"/>
          <p14:tracePt t="28441" x="3943350" y="3992563"/>
          <p14:tracePt t="28449" x="4043363" y="4005263"/>
          <p14:tracePt t="28457" x="4156075" y="4005263"/>
          <p14:tracePt t="28465" x="4256088" y="4005263"/>
          <p14:tracePt t="28473" x="4381500" y="4005263"/>
          <p14:tracePt t="28481" x="4506913" y="4005263"/>
          <p14:tracePt t="28490" x="4606925" y="4005263"/>
          <p14:tracePt t="28497" x="4694238" y="4005263"/>
          <p14:tracePt t="28505" x="4806950" y="4005263"/>
          <p14:tracePt t="28513" x="4894263" y="4005263"/>
          <p14:tracePt t="28521" x="4994275" y="4005263"/>
          <p14:tracePt t="28529" x="5081588" y="4005263"/>
          <p14:tracePt t="28538" x="5170488" y="3979863"/>
          <p14:tracePt t="28545" x="5232400" y="3967163"/>
          <p14:tracePt t="28554" x="5294313" y="3967163"/>
          <p14:tracePt t="28561" x="5345113" y="3954463"/>
          <p14:tracePt t="28570" x="5419725" y="3941763"/>
          <p14:tracePt t="28577" x="5457825" y="3941763"/>
          <p14:tracePt t="28586" x="5507038" y="3916363"/>
          <p14:tracePt t="28593" x="5545138" y="3905250"/>
          <p14:tracePt t="28602" x="5607050" y="3905250"/>
          <p14:tracePt t="28609" x="5670550" y="3905250"/>
          <p14:tracePt t="28617" x="5719763" y="3905250"/>
          <p14:tracePt t="28625" x="5745163" y="3892550"/>
          <p14:tracePt t="28633" x="5783263" y="3892550"/>
          <p14:tracePt t="28641" x="5795963" y="3892550"/>
          <p14:tracePt t="28649" x="5808663" y="3892550"/>
          <p14:tracePt t="28657" x="5821363" y="3892550"/>
          <p14:tracePt t="28849" x="5845175" y="3892550"/>
          <p14:tracePt t="28865" x="5883275" y="3892550"/>
          <p14:tracePt t="28873" x="5895975" y="3892550"/>
          <p14:tracePt t="28881" x="5945188" y="3892550"/>
          <p14:tracePt t="28889" x="5983288" y="3892550"/>
          <p14:tracePt t="28897" x="6045200" y="3905250"/>
          <p14:tracePt t="28905" x="6146800" y="3929063"/>
          <p14:tracePt t="28913" x="6234113" y="3941763"/>
          <p14:tracePt t="28921" x="6334125" y="3979863"/>
          <p14:tracePt t="28929" x="6421438" y="3992563"/>
          <p14:tracePt t="28938" x="6508750" y="4005263"/>
          <p14:tracePt t="28945" x="6584950" y="4005263"/>
          <p14:tracePt t="28954" x="6672263" y="4029075"/>
          <p14:tracePt t="28961" x="6734175" y="4041775"/>
          <p14:tracePt t="28969" x="6797675" y="4041775"/>
          <p14:tracePt t="28977" x="6846888" y="4041775"/>
          <p14:tracePt t="28986" x="6884988" y="4054475"/>
          <p14:tracePt t="28993" x="6921500" y="4067175"/>
          <p14:tracePt t="29003" x="6946900" y="4067175"/>
          <p14:tracePt t="29009" x="6959600" y="4067175"/>
          <p14:tracePt t="29017" x="6985000" y="4067175"/>
          <p14:tracePt t="29025" x="6997700" y="4067175"/>
          <p14:tracePt t="29105" x="7010400" y="4067175"/>
          <p14:tracePt t="29113" x="7010400" y="4041775"/>
          <p14:tracePt t="29121" x="7010400" y="4017963"/>
          <p14:tracePt t="29129" x="6985000" y="3992563"/>
          <p14:tracePt t="29137" x="6946900" y="3941763"/>
          <p14:tracePt t="29145" x="6934200" y="3916363"/>
          <p14:tracePt t="29153" x="6910388" y="3892550"/>
          <p14:tracePt t="29161" x="6884988" y="3867150"/>
          <p14:tracePt t="29169" x="6859588" y="3841750"/>
          <p14:tracePt t="29177" x="6821488" y="3803650"/>
          <p14:tracePt t="29185" x="6797675" y="3754438"/>
          <p14:tracePt t="29193" x="6734175" y="3679825"/>
          <p14:tracePt t="29203" x="6672263" y="3616325"/>
          <p14:tracePt t="29209" x="6584950" y="3503613"/>
          <p14:tracePt t="29219" x="6521450" y="3429000"/>
          <p14:tracePt t="29225" x="6446838" y="3328988"/>
          <p14:tracePt t="29233" x="6346825" y="3228975"/>
          <p14:tracePt t="29241" x="6270625" y="3128963"/>
          <p14:tracePt t="29249" x="6157913" y="3028950"/>
          <p14:tracePt t="29257" x="6057900" y="2928938"/>
          <p14:tracePt t="29265" x="6008688" y="2878138"/>
          <p14:tracePt t="29273" x="5921375" y="2803525"/>
          <p14:tracePt t="29281" x="5845175" y="2728913"/>
          <p14:tracePt t="29289" x="5783263" y="2665413"/>
          <p14:tracePt t="29297" x="5695950" y="2578100"/>
          <p14:tracePt t="29305" x="5632450" y="2516188"/>
          <p14:tracePt t="29313" x="5557838" y="2452688"/>
          <p14:tracePt t="29321" x="5470525" y="2365375"/>
          <p14:tracePt t="29329" x="5419725" y="2327275"/>
          <p14:tracePt t="29337" x="5383213" y="2314575"/>
          <p14:tracePt t="29345" x="5345113" y="2290763"/>
          <p14:tracePt t="29361" x="5332413" y="2290763"/>
          <p14:tracePt t="29369" x="5307013" y="2290763"/>
          <p14:tracePt t="29385" x="5270500" y="2290763"/>
          <p14:tracePt t="29393" x="5232400" y="2290763"/>
          <p14:tracePt t="29402" x="5194300" y="2290763"/>
          <p14:tracePt t="29409" x="5170488" y="2290763"/>
          <p14:tracePt t="29418" x="5106988" y="2303463"/>
          <p14:tracePt t="29425" x="5032375" y="2365375"/>
          <p14:tracePt t="29433" x="4906963" y="2452688"/>
          <p14:tracePt t="29441" x="4806950" y="2516188"/>
          <p14:tracePt t="29449" x="4706938" y="2616200"/>
          <p14:tracePt t="29457" x="4581525" y="2690813"/>
          <p14:tracePt t="29465" x="4456113" y="2765425"/>
          <p14:tracePt t="29473" x="4330700" y="2828925"/>
          <p14:tracePt t="29481" x="4192588" y="2903538"/>
          <p14:tracePt t="29489" x="4043363" y="2952750"/>
          <p14:tracePt t="29497" x="3892550" y="3028950"/>
          <p14:tracePt t="29505" x="3756025" y="3090863"/>
          <p14:tracePt t="29513" x="3605213" y="3154363"/>
          <p14:tracePt t="29521" x="3479800" y="3203575"/>
          <p14:tracePt t="29529" x="3379788" y="3241675"/>
          <p14:tracePt t="29537" x="3267075" y="3316288"/>
          <p14:tracePt t="29545" x="3205163" y="3354388"/>
          <p14:tracePt t="29553" x="3154363" y="3403600"/>
          <p14:tracePt t="29561" x="3103563" y="3441700"/>
          <p14:tracePt t="29570" x="3092450" y="3454400"/>
          <p14:tracePt t="29577" x="3054350" y="3479800"/>
          <p14:tracePt t="29585" x="3041650" y="3490913"/>
          <p14:tracePt t="29593" x="3028950" y="3503613"/>
          <p14:tracePt t="29602" x="3016250" y="3516313"/>
          <p14:tracePt t="29609" x="3016250" y="3529013"/>
          <p14:tracePt t="29619" x="3003550" y="3529013"/>
          <p14:tracePt t="29625" x="3003550" y="3541713"/>
          <p14:tracePt t="29633" x="3003550" y="3579813"/>
          <p14:tracePt t="29641" x="3003550" y="3616325"/>
          <p14:tracePt t="29649" x="3028950" y="3641725"/>
          <p14:tracePt t="29657" x="3067050" y="3667125"/>
          <p14:tracePt t="29665" x="3116263" y="3703638"/>
          <p14:tracePt t="29673" x="3141663" y="3729038"/>
          <p14:tracePt t="29681" x="3205163" y="3754438"/>
          <p14:tracePt t="29689" x="3267075" y="3792538"/>
          <p14:tracePt t="29697" x="3328988" y="3816350"/>
          <p14:tracePt t="29705" x="3405188" y="3867150"/>
          <p14:tracePt t="29713" x="3441700" y="3892550"/>
          <p14:tracePt t="29721" x="3467100" y="3916363"/>
          <p14:tracePt t="29729" x="3530600" y="3967163"/>
          <p14:tracePt t="29737" x="3567113" y="3979863"/>
          <p14:tracePt t="29745" x="3630613" y="4017963"/>
          <p14:tracePt t="29753" x="3667125" y="4054475"/>
          <p14:tracePt t="29761" x="3692525" y="4067175"/>
          <p14:tracePt t="29769" x="3730625" y="4105275"/>
          <p14:tracePt t="29777" x="3756025" y="4117975"/>
          <p14:tracePt t="29786" x="3779838" y="4129088"/>
          <p14:tracePt t="29793" x="3805238" y="4141788"/>
          <p14:tracePt t="29801" x="3830638" y="4154488"/>
          <p14:tracePt t="29809" x="3856038" y="4167188"/>
          <p14:tracePt t="29825" x="3867150" y="4167188"/>
          <p14:tracePt t="29835" x="3892550" y="4167188"/>
          <p14:tracePt t="30209" x="3905250" y="4167188"/>
          <p14:tracePt t="30217" x="3905250" y="4179888"/>
          <p14:tracePt t="30257" x="3930650" y="4179888"/>
          <p14:tracePt t="30281" x="3943350" y="4179888"/>
          <p14:tracePt t="30321" x="3943350" y="4205288"/>
          <p14:tracePt t="31081" x="3968750" y="4205288"/>
          <p14:tracePt t="31113" x="3979863" y="4217988"/>
          <p14:tracePt t="31129" x="4005263" y="4217988"/>
          <p14:tracePt t="31153" x="4017963" y="4217988"/>
          <p14:tracePt t="31161" x="4030663" y="4230688"/>
          <p14:tracePt t="31177" x="4043363" y="4230688"/>
          <p14:tracePt t="31185" x="4056063" y="4230688"/>
          <p14:tracePt t="31193" x="4081463" y="4230688"/>
          <p14:tracePt t="31201" x="4092575" y="4230688"/>
          <p14:tracePt t="31217" x="4105275" y="4241800"/>
          <p14:tracePt t="31225" x="4117975" y="4241800"/>
          <p14:tracePt t="31241" x="4143375" y="4241800"/>
          <p14:tracePt t="31257" x="4156075" y="4241800"/>
          <p14:tracePt t="31361" x="4168775" y="4241800"/>
          <p14:tracePt t="31681" x="4192588" y="4241800"/>
          <p14:tracePt t="31721" x="4205288" y="4241800"/>
          <p14:tracePt t="32417" x="4217988" y="4241800"/>
          <p14:tracePt t="32425" x="4243388" y="4241800"/>
          <p14:tracePt t="32457" x="4256088" y="4241800"/>
          <p14:tracePt t="32473" x="4268788" y="4241800"/>
          <p14:tracePt t="32489" x="4281488" y="4241800"/>
          <p14:tracePt t="32521" x="4294188" y="4241800"/>
          <p14:tracePt t="32553" x="4294188" y="4230688"/>
          <p14:tracePt t="32561" x="4305300" y="4217988"/>
          <p14:tracePt t="32577" x="4330700" y="4217988"/>
          <p14:tracePt t="32585" x="4343400" y="4217988"/>
          <p14:tracePt t="32593" x="4356100" y="4217988"/>
          <p14:tracePt t="32601" x="4368800" y="4217988"/>
          <p14:tracePt t="32609" x="4394200" y="4217988"/>
          <p14:tracePt t="32617" x="4406900" y="4217988"/>
          <p14:tracePt t="32625" x="4430713" y="4217988"/>
          <p14:tracePt t="32633" x="4468813" y="4217988"/>
          <p14:tracePt t="32641" x="4481513" y="4217988"/>
          <p14:tracePt t="32650" x="4494213" y="4217988"/>
          <p14:tracePt t="32657" x="4530725" y="4205288"/>
          <p14:tracePt t="32682" x="4556125" y="4205288"/>
          <p14:tracePt t="32698" x="4568825" y="4205288"/>
          <p14:tracePt t="32705" x="4619625" y="4205288"/>
          <p14:tracePt t="32715" x="4694238" y="4205288"/>
          <p14:tracePt t="32721" x="4768850" y="4205288"/>
          <p14:tracePt t="32729" x="4894263" y="4205288"/>
          <p14:tracePt t="32737" x="4994275" y="4205288"/>
          <p14:tracePt t="32745" x="5094288" y="4205288"/>
          <p14:tracePt t="32753" x="5181600" y="4205288"/>
          <p14:tracePt t="32761" x="5281613" y="4205288"/>
          <p14:tracePt t="32782" x="5483225" y="4192588"/>
          <p14:tracePt t="32785" x="5595938" y="4179888"/>
          <p14:tracePt t="32793" x="5683250" y="4167188"/>
          <p14:tracePt t="32801" x="5783263" y="4141788"/>
          <p14:tracePt t="32809" x="5845175" y="4117975"/>
          <p14:tracePt t="32817" x="5908675" y="4105275"/>
          <p14:tracePt t="32825" x="5970588" y="4054475"/>
          <p14:tracePt t="32834" x="6045200" y="4017963"/>
          <p14:tracePt t="32841" x="6108700" y="3941763"/>
          <p14:tracePt t="32850" x="6170613" y="3892550"/>
          <p14:tracePt t="32857" x="6208713" y="3803650"/>
          <p14:tracePt t="32866" x="6221413" y="3754438"/>
          <p14:tracePt t="32873" x="6234113" y="3667125"/>
          <p14:tracePt t="32881" x="6246813" y="3579813"/>
          <p14:tracePt t="32889" x="6246813" y="3516313"/>
          <p14:tracePt t="32898" x="6246813" y="3416300"/>
          <p14:tracePt t="32905" x="6246813" y="3328988"/>
          <p14:tracePt t="32915" x="6246813" y="3228975"/>
          <p14:tracePt t="32921" x="6196013" y="3154363"/>
          <p14:tracePt t="32929" x="6108700" y="3041650"/>
          <p14:tracePt t="32937" x="6045200" y="2965450"/>
          <p14:tracePt t="32945" x="5970588" y="2890838"/>
          <p14:tracePt t="32953" x="5883275" y="2803525"/>
          <p14:tracePt t="32961" x="5821363" y="2765425"/>
          <p14:tracePt t="32969" x="5708650" y="2690813"/>
          <p14:tracePt t="32977" x="5632450" y="2652713"/>
          <p14:tracePt t="32985" x="5583238" y="2616200"/>
          <p14:tracePt t="32993" x="5507038" y="2578100"/>
          <p14:tracePt t="33001" x="5483225" y="2565400"/>
          <p14:tracePt t="33009" x="5419725" y="2527300"/>
          <p14:tracePt t="33017" x="5407025" y="2516188"/>
          <p14:tracePt t="33025" x="5394325" y="2503488"/>
          <p14:tracePt t="33033" x="5370513" y="2478088"/>
          <p14:tracePt t="33041" x="5357813" y="2465388"/>
          <p14:tracePt t="33049" x="5332413" y="2452688"/>
          <p14:tracePt t="33066" x="5332413" y="2439988"/>
          <p14:tracePt t="33073" x="5319713" y="2427288"/>
          <p14:tracePt t="33098" x="5281613" y="2403475"/>
          <p14:tracePt t="33105" x="5270500" y="2403475"/>
          <p14:tracePt t="33114" x="5257800" y="2403475"/>
          <p14:tracePt t="33121" x="5245100" y="2403475"/>
          <p14:tracePt t="33132" x="5219700" y="2403475"/>
          <p14:tracePt t="33137" x="5194300" y="2403475"/>
          <p14:tracePt t="33145" x="5145088" y="2403475"/>
          <p14:tracePt t="33153" x="5057775" y="2403475"/>
          <p14:tracePt t="33161" x="4968875" y="2403475"/>
          <p14:tracePt t="33169" x="4832350" y="2403475"/>
          <p14:tracePt t="33177" x="4719638" y="2414588"/>
          <p14:tracePt t="33185" x="4568825" y="2427288"/>
          <p14:tracePt t="33193" x="4418013" y="2439988"/>
          <p14:tracePt t="33201" x="4230688" y="2439988"/>
          <p14:tracePt t="33209" x="4068763" y="2439988"/>
          <p14:tracePt t="33217" x="3892550" y="2439988"/>
          <p14:tracePt t="33225" x="3617913" y="2439988"/>
          <p14:tracePt t="33233" x="3167063" y="2439988"/>
          <p14:tracePt t="33241" x="2790825" y="2439988"/>
          <p14:tracePt t="33249" x="2365375" y="2503488"/>
          <p14:tracePt t="33257" x="1952625" y="2527300"/>
          <p14:tracePt t="33265" x="1565275" y="2590800"/>
          <p14:tracePt t="33273" x="1239838" y="2603500"/>
          <p14:tracePt t="33281" x="1014413" y="2640013"/>
          <p14:tracePt t="33289" x="763588" y="2678113"/>
          <p14:tracePt t="33297" x="576263" y="2678113"/>
          <p14:tracePt t="33305" x="450850" y="2678113"/>
          <p14:tracePt t="33314" x="312738" y="2678113"/>
          <p14:tracePt t="33321" x="212725" y="2665413"/>
          <p14:tracePt t="33330" x="138113" y="2652713"/>
          <p14:tracePt t="33337" x="112713" y="2627313"/>
          <p14:tracePt t="33345" x="74613" y="2616200"/>
          <p14:tracePt t="33353" x="38100" y="2603500"/>
          <p14:tracePt t="34737" x="150813" y="212725"/>
          <p14:tracePt t="34737" x="212725" y="238125"/>
          <p14:tracePt t="34737" x="274638" y="287338"/>
          <p14:tracePt t="34737" x="325438" y="350838"/>
          <p14:tracePt t="34737" x="412750" y="425450"/>
          <p14:tracePt t="34737" x="425450" y="476250"/>
          <p14:tracePt t="34737" x="463550" y="563563"/>
          <p14:tracePt t="34737" x="463550" y="588963"/>
          <p14:tracePt t="34737" x="463550" y="625475"/>
          <p14:tracePt t="34737" x="476250" y="625475"/>
          <p14:tracePt t="34737" x="476250" y="638175"/>
          <p14:tracePt t="34737" x="400050" y="663575"/>
          <p14:tracePt t="34737" x="287338" y="676275"/>
          <p14:tracePt t="34737" x="174625" y="688975"/>
          <p14:tracePt t="34737" x="163513" y="688975"/>
          <p14:tracePt t="34737" x="125413" y="738188"/>
          <p14:tracePt t="34737" x="50800" y="838200"/>
          <p14:tracePt t="34737" x="25400" y="850900"/>
          <p14:tracePt t="34737" x="25400" y="863600"/>
          <p14:tracePt t="34737" x="0" y="82550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400</Words>
  <Application>Microsoft Office PowerPoint</Application>
  <PresentationFormat>와이드스크린</PresentationFormat>
  <Paragraphs>67</Paragraphs>
  <Slides>23</Slides>
  <Notes>0</Notes>
  <HiddenSlides>0</HiddenSlides>
  <MMClips>23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LSTM으로 텍스트 생성하기</vt:lpstr>
      <vt:lpstr>생성 RNN의 간단한 역사</vt:lpstr>
      <vt:lpstr>시퀀스 데이터 생성</vt:lpstr>
      <vt:lpstr>샘플링</vt:lpstr>
      <vt:lpstr>PowerPoint 프레젠테이션</vt:lpstr>
      <vt:lpstr>글자 수준의 LSTM 텍스트 생성 모델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</vt:lpstr>
      <vt:lpstr>딥드림</vt:lpstr>
      <vt:lpstr>케라스 딥드림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LSTM으로 텍스트 생성하기</dc:title>
  <dc:creator>신용진</dc:creator>
  <cp:lastModifiedBy>신용진</cp:lastModifiedBy>
  <cp:revision>15</cp:revision>
  <dcterms:created xsi:type="dcterms:W3CDTF">2021-01-20T05:30:27Z</dcterms:created>
  <dcterms:modified xsi:type="dcterms:W3CDTF">2021-01-21T13:11:52Z</dcterms:modified>
</cp:coreProperties>
</file>